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3.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4.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6.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7.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8.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theme/theme9.xml" ContentType="application/vnd.openxmlformats-officedocument.theme+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theme/theme11.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7.xml" ContentType="application/vnd.openxmlformats-officedocument.presentationml.tags+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theme/theme12.xml" ContentType="application/vnd.openxmlformats-officedocument.theme+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theme/theme13.xml" ContentType="application/vnd.openxmlformats-officedocument.theme+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theme/theme14.xml" ContentType="application/vnd.openxmlformats-officedocument.theme+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52.xml" ContentType="application/vnd.openxmlformats-officedocument.presentationml.slideLayout+xml"/>
  <Override PartName="/ppt/slideLayouts/slideLayout853.xml" ContentType="application/vnd.openxmlformats-officedocument.presentationml.slideLayout+xml"/>
  <Override PartName="/ppt/theme/theme15.xml" ContentType="application/vnd.openxmlformats-officedocument.theme+xml"/>
  <Override PartName="/ppt/slideLayouts/slideLayout854.xml" ContentType="application/vnd.openxmlformats-officedocument.presentationml.slideLayout+xml"/>
  <Override PartName="/ppt/slideLayouts/slideLayout855.xml" ContentType="application/vnd.openxmlformats-officedocument.presentationml.slideLayout+xml"/>
  <Override PartName="/ppt/slideLayouts/slideLayout856.xml" ContentType="application/vnd.openxmlformats-officedocument.presentationml.slideLayout+xml"/>
  <Override PartName="/ppt/slideLayouts/slideLayout857.xml" ContentType="application/vnd.openxmlformats-officedocument.presentationml.slideLayout+xml"/>
  <Override PartName="/ppt/slideLayouts/slideLayout858.xml" ContentType="application/vnd.openxmlformats-officedocument.presentationml.slideLayout+xml"/>
  <Override PartName="/ppt/slideLayouts/slideLayout859.xml" ContentType="application/vnd.openxmlformats-officedocument.presentationml.slideLayout+xml"/>
  <Override PartName="/ppt/slideLayouts/slideLayout860.xml" ContentType="application/vnd.openxmlformats-officedocument.presentationml.slideLayout+xml"/>
  <Override PartName="/ppt/slideLayouts/slideLayout861.xml" ContentType="application/vnd.openxmlformats-officedocument.presentationml.slideLayout+xml"/>
  <Override PartName="/ppt/slideLayouts/slideLayout862.xml" ContentType="application/vnd.openxmlformats-officedocument.presentationml.slideLayout+xml"/>
  <Override PartName="/ppt/slideLayouts/slideLayout863.xml" ContentType="application/vnd.openxmlformats-officedocument.presentationml.slideLayout+xml"/>
  <Override PartName="/ppt/slideLayouts/slideLayout864.xml" ContentType="application/vnd.openxmlformats-officedocument.presentationml.slideLayout+xml"/>
  <Override PartName="/ppt/slideLayouts/slideLayout865.xml" ContentType="application/vnd.openxmlformats-officedocument.presentationml.slideLayout+xml"/>
  <Override PartName="/ppt/slideLayouts/slideLayout866.xml" ContentType="application/vnd.openxmlformats-officedocument.presentationml.slideLayout+xml"/>
  <Override PartName="/ppt/slideLayouts/slideLayout867.xml" ContentType="application/vnd.openxmlformats-officedocument.presentationml.slideLayout+xml"/>
  <Override PartName="/ppt/slideLayouts/slideLayout868.xml" ContentType="application/vnd.openxmlformats-officedocument.presentationml.slideLayout+xml"/>
  <Override PartName="/ppt/slideLayouts/slideLayout869.xml" ContentType="application/vnd.openxmlformats-officedocument.presentationml.slideLayout+xml"/>
  <Override PartName="/ppt/slideLayouts/slideLayout870.xml" ContentType="application/vnd.openxmlformats-officedocument.presentationml.slideLayout+xml"/>
  <Override PartName="/ppt/slideLayouts/slideLayout871.xml" ContentType="application/vnd.openxmlformats-officedocument.presentationml.slideLayout+xml"/>
  <Override PartName="/ppt/slideLayouts/slideLayout872.xml" ContentType="application/vnd.openxmlformats-officedocument.presentationml.slideLayout+xml"/>
  <Override PartName="/ppt/slideLayouts/slideLayout873.xml" ContentType="application/vnd.openxmlformats-officedocument.presentationml.slideLayout+xml"/>
  <Override PartName="/ppt/slideLayouts/slideLayout874.xml" ContentType="application/vnd.openxmlformats-officedocument.presentationml.slideLayout+xml"/>
  <Override PartName="/ppt/slideLayouts/slideLayout875.xml" ContentType="application/vnd.openxmlformats-officedocument.presentationml.slideLayout+xml"/>
  <Override PartName="/ppt/slideLayouts/slideLayout876.xml" ContentType="application/vnd.openxmlformats-officedocument.presentationml.slideLayout+xml"/>
  <Override PartName="/ppt/slideLayouts/slideLayout877.xml" ContentType="application/vnd.openxmlformats-officedocument.presentationml.slideLayout+xml"/>
  <Override PartName="/ppt/slideLayouts/slideLayout878.xml" ContentType="application/vnd.openxmlformats-officedocument.presentationml.slideLayout+xml"/>
  <Override PartName="/ppt/slideLayouts/slideLayout879.xml" ContentType="application/vnd.openxmlformats-officedocument.presentationml.slideLayout+xml"/>
  <Override PartName="/ppt/slideLayouts/slideLayout880.xml" ContentType="application/vnd.openxmlformats-officedocument.presentationml.slideLayout+xml"/>
  <Override PartName="/ppt/slideLayouts/slideLayout881.xml" ContentType="application/vnd.openxmlformats-officedocument.presentationml.slideLayout+xml"/>
  <Override PartName="/ppt/slideLayouts/slideLayout882.xml" ContentType="application/vnd.openxmlformats-officedocument.presentationml.slideLayout+xml"/>
  <Override PartName="/ppt/slideLayouts/slideLayout883.xml" ContentType="application/vnd.openxmlformats-officedocument.presentationml.slideLayout+xml"/>
  <Override PartName="/ppt/slideLayouts/slideLayout884.xml" ContentType="application/vnd.openxmlformats-officedocument.presentationml.slideLayout+xml"/>
  <Override PartName="/ppt/slideLayouts/slideLayout885.xml" ContentType="application/vnd.openxmlformats-officedocument.presentationml.slideLayout+xml"/>
  <Override PartName="/ppt/slideLayouts/slideLayout886.xml" ContentType="application/vnd.openxmlformats-officedocument.presentationml.slideLayout+xml"/>
  <Override PartName="/ppt/slideLayouts/slideLayout887.xml" ContentType="application/vnd.openxmlformats-officedocument.presentationml.slideLayout+xml"/>
  <Override PartName="/ppt/slideLayouts/slideLayout888.xml" ContentType="application/vnd.openxmlformats-officedocument.presentationml.slideLayout+xml"/>
  <Override PartName="/ppt/slideLayouts/slideLayout889.xml" ContentType="application/vnd.openxmlformats-officedocument.presentationml.slideLayout+xml"/>
  <Override PartName="/ppt/slideLayouts/slideLayout890.xml" ContentType="application/vnd.openxmlformats-officedocument.presentationml.slideLayout+xml"/>
  <Override PartName="/ppt/slideLayouts/slideLayout891.xml" ContentType="application/vnd.openxmlformats-officedocument.presentationml.slideLayout+xml"/>
  <Override PartName="/ppt/slideLayouts/slideLayout892.xml" ContentType="application/vnd.openxmlformats-officedocument.presentationml.slideLayout+xml"/>
  <Override PartName="/ppt/slideLayouts/slideLayout893.xml" ContentType="application/vnd.openxmlformats-officedocument.presentationml.slideLayout+xml"/>
  <Override PartName="/ppt/slideLayouts/slideLayout894.xml" ContentType="application/vnd.openxmlformats-officedocument.presentationml.slideLayout+xml"/>
  <Override PartName="/ppt/slideLayouts/slideLayout895.xml" ContentType="application/vnd.openxmlformats-officedocument.presentationml.slideLayout+xml"/>
  <Override PartName="/ppt/slideLayouts/slideLayout896.xml" ContentType="application/vnd.openxmlformats-officedocument.presentationml.slideLayout+xml"/>
  <Override PartName="/ppt/slideLayouts/slideLayout897.xml" ContentType="application/vnd.openxmlformats-officedocument.presentationml.slideLayout+xml"/>
  <Override PartName="/ppt/slideLayouts/slideLayout898.xml" ContentType="application/vnd.openxmlformats-officedocument.presentationml.slideLayout+xml"/>
  <Override PartName="/ppt/slideLayouts/slideLayout899.xml" ContentType="application/vnd.openxmlformats-officedocument.presentationml.slideLayout+xml"/>
  <Override PartName="/ppt/slideLayouts/slideLayout900.xml" ContentType="application/vnd.openxmlformats-officedocument.presentationml.slideLayout+xml"/>
  <Override PartName="/ppt/slideLayouts/slideLayout901.xml" ContentType="application/vnd.openxmlformats-officedocument.presentationml.slideLayout+xml"/>
  <Override PartName="/ppt/slideLayouts/slideLayout902.xml" ContentType="application/vnd.openxmlformats-officedocument.presentationml.slideLayout+xml"/>
  <Override PartName="/ppt/slideLayouts/slideLayout903.xml" ContentType="application/vnd.openxmlformats-officedocument.presentationml.slideLayout+xml"/>
  <Override PartName="/ppt/slideLayouts/slideLayout904.xml" ContentType="application/vnd.openxmlformats-officedocument.presentationml.slideLayout+xml"/>
  <Override PartName="/ppt/slideLayouts/slideLayout905.xml" ContentType="application/vnd.openxmlformats-officedocument.presentationml.slideLayout+xml"/>
  <Override PartName="/ppt/slideLayouts/slideLayout906.xml" ContentType="application/vnd.openxmlformats-officedocument.presentationml.slideLayout+xml"/>
  <Override PartName="/ppt/slideLayouts/slideLayout907.xml" ContentType="application/vnd.openxmlformats-officedocument.presentationml.slideLayout+xml"/>
  <Override PartName="/ppt/slideLayouts/slideLayout908.xml" ContentType="application/vnd.openxmlformats-officedocument.presentationml.slideLayout+xml"/>
  <Override PartName="/ppt/theme/theme16.xml" ContentType="application/vnd.openxmlformats-officedocument.theme+xml"/>
  <Override PartName="/ppt/slideLayouts/slideLayout909.xml" ContentType="application/vnd.openxmlformats-officedocument.presentationml.slideLayout+xml"/>
  <Override PartName="/ppt/slideLayouts/slideLayout910.xml" ContentType="application/vnd.openxmlformats-officedocument.presentationml.slideLayout+xml"/>
  <Override PartName="/ppt/slideLayouts/slideLayout911.xml" ContentType="application/vnd.openxmlformats-officedocument.presentationml.slideLayout+xml"/>
  <Override PartName="/ppt/slideLayouts/slideLayout912.xml" ContentType="application/vnd.openxmlformats-officedocument.presentationml.slideLayout+xml"/>
  <Override PartName="/ppt/slideLayouts/slideLayout913.xml" ContentType="application/vnd.openxmlformats-officedocument.presentationml.slideLayout+xml"/>
  <Override PartName="/ppt/slideLayouts/slideLayout914.xml" ContentType="application/vnd.openxmlformats-officedocument.presentationml.slideLayout+xml"/>
  <Override PartName="/ppt/slideLayouts/slideLayout915.xml" ContentType="application/vnd.openxmlformats-officedocument.presentationml.slideLayout+xml"/>
  <Override PartName="/ppt/slideLayouts/slideLayout916.xml" ContentType="application/vnd.openxmlformats-officedocument.presentationml.slideLayout+xml"/>
  <Override PartName="/ppt/slideLayouts/slideLayout917.xml" ContentType="application/vnd.openxmlformats-officedocument.presentationml.slideLayout+xml"/>
  <Override PartName="/ppt/slideLayouts/slideLayout918.xml" ContentType="application/vnd.openxmlformats-officedocument.presentationml.slideLayout+xml"/>
  <Override PartName="/ppt/slideLayouts/slideLayout919.xml" ContentType="application/vnd.openxmlformats-officedocument.presentationml.slideLayout+xml"/>
  <Override PartName="/ppt/slideLayouts/slideLayout920.xml" ContentType="application/vnd.openxmlformats-officedocument.presentationml.slideLayout+xml"/>
  <Override PartName="/ppt/slideLayouts/slideLayout921.xml" ContentType="application/vnd.openxmlformats-officedocument.presentationml.slideLayout+xml"/>
  <Override PartName="/ppt/slideLayouts/slideLayout922.xml" ContentType="application/vnd.openxmlformats-officedocument.presentationml.slideLayout+xml"/>
  <Override PartName="/ppt/slideLayouts/slideLayout923.xml" ContentType="application/vnd.openxmlformats-officedocument.presentationml.slideLayout+xml"/>
  <Override PartName="/ppt/slideLayouts/slideLayout924.xml" ContentType="application/vnd.openxmlformats-officedocument.presentationml.slideLayout+xml"/>
  <Override PartName="/ppt/slideLayouts/slideLayout925.xml" ContentType="application/vnd.openxmlformats-officedocument.presentationml.slideLayout+xml"/>
  <Override PartName="/ppt/slideLayouts/slideLayout926.xml" ContentType="application/vnd.openxmlformats-officedocument.presentationml.slideLayout+xml"/>
  <Override PartName="/ppt/slideLayouts/slideLayout927.xml" ContentType="application/vnd.openxmlformats-officedocument.presentationml.slideLayout+xml"/>
  <Override PartName="/ppt/slideLayouts/slideLayout928.xml" ContentType="application/vnd.openxmlformats-officedocument.presentationml.slideLayout+xml"/>
  <Override PartName="/ppt/slideLayouts/slideLayout929.xml" ContentType="application/vnd.openxmlformats-officedocument.presentationml.slideLayout+xml"/>
  <Override PartName="/ppt/slideLayouts/slideLayout930.xml" ContentType="application/vnd.openxmlformats-officedocument.presentationml.slideLayout+xml"/>
  <Override PartName="/ppt/slideLayouts/slideLayout931.xml" ContentType="application/vnd.openxmlformats-officedocument.presentationml.slideLayout+xml"/>
  <Override PartName="/ppt/slideLayouts/slideLayout932.xml" ContentType="application/vnd.openxmlformats-officedocument.presentationml.slideLayout+xml"/>
  <Override PartName="/ppt/slideLayouts/slideLayout933.xml" ContentType="application/vnd.openxmlformats-officedocument.presentationml.slideLayout+xml"/>
  <Override PartName="/ppt/slideLayouts/slideLayout934.xml" ContentType="application/vnd.openxmlformats-officedocument.presentationml.slideLayout+xml"/>
  <Override PartName="/ppt/slideLayouts/slideLayout935.xml" ContentType="application/vnd.openxmlformats-officedocument.presentationml.slideLayout+xml"/>
  <Override PartName="/ppt/slideLayouts/slideLayout936.xml" ContentType="application/vnd.openxmlformats-officedocument.presentationml.slideLayout+xml"/>
  <Override PartName="/ppt/slideLayouts/slideLayout937.xml" ContentType="application/vnd.openxmlformats-officedocument.presentationml.slideLayout+xml"/>
  <Override PartName="/ppt/slideLayouts/slideLayout938.xml" ContentType="application/vnd.openxmlformats-officedocument.presentationml.slideLayout+xml"/>
  <Override PartName="/ppt/slideLayouts/slideLayout939.xml" ContentType="application/vnd.openxmlformats-officedocument.presentationml.slideLayout+xml"/>
  <Override PartName="/ppt/slideLayouts/slideLayout940.xml" ContentType="application/vnd.openxmlformats-officedocument.presentationml.slideLayout+xml"/>
  <Override PartName="/ppt/slideLayouts/slideLayout941.xml" ContentType="application/vnd.openxmlformats-officedocument.presentationml.slideLayout+xml"/>
  <Override PartName="/ppt/slideLayouts/slideLayout942.xml" ContentType="application/vnd.openxmlformats-officedocument.presentationml.slideLayout+xml"/>
  <Override PartName="/ppt/slideLayouts/slideLayout943.xml" ContentType="application/vnd.openxmlformats-officedocument.presentationml.slideLayout+xml"/>
  <Override PartName="/ppt/slideLayouts/slideLayout944.xml" ContentType="application/vnd.openxmlformats-officedocument.presentationml.slideLayout+xml"/>
  <Override PartName="/ppt/slideLayouts/slideLayout945.xml" ContentType="application/vnd.openxmlformats-officedocument.presentationml.slideLayout+xml"/>
  <Override PartName="/ppt/slideLayouts/slideLayout946.xml" ContentType="application/vnd.openxmlformats-officedocument.presentationml.slideLayout+xml"/>
  <Override PartName="/ppt/slideLayouts/slideLayout947.xml" ContentType="application/vnd.openxmlformats-officedocument.presentationml.slideLayout+xml"/>
  <Override PartName="/ppt/slideLayouts/slideLayout948.xml" ContentType="application/vnd.openxmlformats-officedocument.presentationml.slideLayout+xml"/>
  <Override PartName="/ppt/slideLayouts/slideLayout949.xml" ContentType="application/vnd.openxmlformats-officedocument.presentationml.slideLayout+xml"/>
  <Override PartName="/ppt/slideLayouts/slideLayout950.xml" ContentType="application/vnd.openxmlformats-officedocument.presentationml.slideLayout+xml"/>
  <Override PartName="/ppt/slideLayouts/slideLayout951.xml" ContentType="application/vnd.openxmlformats-officedocument.presentationml.slideLayout+xml"/>
  <Override PartName="/ppt/slideLayouts/slideLayout952.xml" ContentType="application/vnd.openxmlformats-officedocument.presentationml.slideLayout+xml"/>
  <Override PartName="/ppt/slideLayouts/slideLayout953.xml" ContentType="application/vnd.openxmlformats-officedocument.presentationml.slideLayout+xml"/>
  <Override PartName="/ppt/slideLayouts/slideLayout954.xml" ContentType="application/vnd.openxmlformats-officedocument.presentationml.slideLayout+xml"/>
  <Override PartName="/ppt/slideLayouts/slideLayout955.xml" ContentType="application/vnd.openxmlformats-officedocument.presentationml.slideLayout+xml"/>
  <Override PartName="/ppt/slideLayouts/slideLayout956.xml" ContentType="application/vnd.openxmlformats-officedocument.presentationml.slideLayout+xml"/>
  <Override PartName="/ppt/slideLayouts/slideLayout957.xml" ContentType="application/vnd.openxmlformats-officedocument.presentationml.slideLayout+xml"/>
  <Override PartName="/ppt/slideLayouts/slideLayout958.xml" ContentType="application/vnd.openxmlformats-officedocument.presentationml.slideLayout+xml"/>
  <Override PartName="/ppt/slideLayouts/slideLayout959.xml" ContentType="application/vnd.openxmlformats-officedocument.presentationml.slideLayout+xml"/>
  <Override PartName="/ppt/slideLayouts/slideLayout960.xml" ContentType="application/vnd.openxmlformats-officedocument.presentationml.slideLayout+xml"/>
  <Override PartName="/ppt/slideLayouts/slideLayout961.xml" ContentType="application/vnd.openxmlformats-officedocument.presentationml.slideLayout+xml"/>
  <Override PartName="/ppt/slideLayouts/slideLayout962.xml" ContentType="application/vnd.openxmlformats-officedocument.presentationml.slideLayout+xml"/>
  <Override PartName="/ppt/slideLayouts/slideLayout963.xml" ContentType="application/vnd.openxmlformats-officedocument.presentationml.slideLayout+xml"/>
  <Override PartName="/ppt/slideLayouts/slideLayout964.xml" ContentType="application/vnd.openxmlformats-officedocument.presentationml.slideLayout+xml"/>
  <Override PartName="/ppt/slideLayouts/slideLayout965.xml" ContentType="application/vnd.openxmlformats-officedocument.presentationml.slideLayout+xml"/>
  <Override PartName="/ppt/slideLayouts/slideLayout966.xml" ContentType="application/vnd.openxmlformats-officedocument.presentationml.slideLayout+xml"/>
  <Override PartName="/ppt/slideLayouts/slideLayout967.xml" ContentType="application/vnd.openxmlformats-officedocument.presentationml.slideLayout+xml"/>
  <Override PartName="/ppt/slideLayouts/slideLayout968.xml" ContentType="application/vnd.openxmlformats-officedocument.presentationml.slideLayout+xml"/>
  <Override PartName="/ppt/slideLayouts/slideLayout969.xml" ContentType="application/vnd.openxmlformats-officedocument.presentationml.slideLayout+xml"/>
  <Override PartName="/ppt/slideLayouts/slideLayout970.xml" ContentType="application/vnd.openxmlformats-officedocument.presentationml.slideLayout+xml"/>
  <Override PartName="/ppt/slideLayouts/slideLayout971.xml" ContentType="application/vnd.openxmlformats-officedocument.presentationml.slideLayout+xml"/>
  <Override PartName="/ppt/slideLayouts/slideLayout972.xml" ContentType="application/vnd.openxmlformats-officedocument.presentationml.slideLayout+xml"/>
  <Override PartName="/ppt/slideLayouts/slideLayout973.xml" ContentType="application/vnd.openxmlformats-officedocument.presentationml.slideLayout+xml"/>
  <Override PartName="/ppt/slideLayouts/slideLayout974.xml" ContentType="application/vnd.openxmlformats-officedocument.presentationml.slideLayout+xml"/>
  <Override PartName="/ppt/slideLayouts/slideLayout975.xml" ContentType="application/vnd.openxmlformats-officedocument.presentationml.slideLayout+xml"/>
  <Override PartName="/ppt/slideLayouts/slideLayout976.xml" ContentType="application/vnd.openxmlformats-officedocument.presentationml.slideLayout+xml"/>
  <Override PartName="/ppt/slideLayouts/slideLayout977.xml" ContentType="application/vnd.openxmlformats-officedocument.presentationml.slideLayout+xml"/>
  <Override PartName="/ppt/slideLayouts/slideLayout978.xml" ContentType="application/vnd.openxmlformats-officedocument.presentationml.slideLayout+xml"/>
  <Override PartName="/ppt/slideLayouts/slideLayout979.xml" ContentType="application/vnd.openxmlformats-officedocument.presentationml.slideLayout+xml"/>
  <Override PartName="/ppt/slideLayouts/slideLayout980.xml" ContentType="application/vnd.openxmlformats-officedocument.presentationml.slideLayout+xml"/>
  <Override PartName="/ppt/slideLayouts/slideLayout981.xml" ContentType="application/vnd.openxmlformats-officedocument.presentationml.slideLayout+xml"/>
  <Override PartName="/ppt/slideLayouts/slideLayout982.xml" ContentType="application/vnd.openxmlformats-officedocument.presentationml.slideLayout+xml"/>
  <Override PartName="/ppt/slideLayouts/slideLayout983.xml" ContentType="application/vnd.openxmlformats-officedocument.presentationml.slideLayout+xml"/>
  <Override PartName="/ppt/slideLayouts/slideLayout984.xml" ContentType="application/vnd.openxmlformats-officedocument.presentationml.slideLayout+xml"/>
  <Override PartName="/ppt/slideLayouts/slideLayout985.xml" ContentType="application/vnd.openxmlformats-officedocument.presentationml.slideLayout+xml"/>
  <Override PartName="/ppt/slideLayouts/slideLayout986.xml" ContentType="application/vnd.openxmlformats-officedocument.presentationml.slideLayout+xml"/>
  <Override PartName="/ppt/slideLayouts/slideLayout987.xml" ContentType="application/vnd.openxmlformats-officedocument.presentationml.slideLayout+xml"/>
  <Override PartName="/ppt/slideLayouts/slideLayout988.xml" ContentType="application/vnd.openxmlformats-officedocument.presentationml.slideLayout+xml"/>
  <Override PartName="/ppt/slideLayouts/slideLayout989.xml" ContentType="application/vnd.openxmlformats-officedocument.presentationml.slideLayout+xml"/>
  <Override PartName="/ppt/slideLayouts/slideLayout990.xml" ContentType="application/vnd.openxmlformats-officedocument.presentationml.slideLayout+xml"/>
  <Override PartName="/ppt/slideLayouts/slideLayout991.xml" ContentType="application/vnd.openxmlformats-officedocument.presentationml.slideLayout+xml"/>
  <Override PartName="/ppt/slideLayouts/slideLayout992.xml" ContentType="application/vnd.openxmlformats-officedocument.presentationml.slideLayout+xml"/>
  <Override PartName="/ppt/slideLayouts/slideLayout993.xml" ContentType="application/vnd.openxmlformats-officedocument.presentationml.slideLayout+xml"/>
  <Override PartName="/ppt/slideLayouts/slideLayout994.xml" ContentType="application/vnd.openxmlformats-officedocument.presentationml.slideLayout+xml"/>
  <Override PartName="/ppt/slideLayouts/slideLayout995.xml" ContentType="application/vnd.openxmlformats-officedocument.presentationml.slideLayout+xml"/>
  <Override PartName="/ppt/slideLayouts/slideLayout996.xml" ContentType="application/vnd.openxmlformats-officedocument.presentationml.slideLayout+xml"/>
  <Override PartName="/ppt/slideLayouts/slideLayout997.xml" ContentType="application/vnd.openxmlformats-officedocument.presentationml.slideLayout+xml"/>
  <Override PartName="/ppt/slideLayouts/slideLayout998.xml" ContentType="application/vnd.openxmlformats-officedocument.presentationml.slideLayout+xml"/>
  <Override PartName="/ppt/slideLayouts/slideLayout999.xml" ContentType="application/vnd.openxmlformats-officedocument.presentationml.slideLayout+xml"/>
  <Override PartName="/ppt/slideLayouts/slideLayout1000.xml" ContentType="application/vnd.openxmlformats-officedocument.presentationml.slideLayout+xml"/>
  <Override PartName="/ppt/slideLayouts/slideLayout1001.xml" ContentType="application/vnd.openxmlformats-officedocument.presentationml.slideLayout+xml"/>
  <Override PartName="/ppt/slideLayouts/slideLayout1002.xml" ContentType="application/vnd.openxmlformats-officedocument.presentationml.slideLayout+xml"/>
  <Override PartName="/ppt/slideLayouts/slideLayout1003.xml" ContentType="application/vnd.openxmlformats-officedocument.presentationml.slideLayout+xml"/>
  <Override PartName="/ppt/slideLayouts/slideLayout1004.xml" ContentType="application/vnd.openxmlformats-officedocument.presentationml.slideLayout+xml"/>
  <Override PartName="/ppt/slideLayouts/slideLayout1005.xml" ContentType="application/vnd.openxmlformats-officedocument.presentationml.slideLayout+xml"/>
  <Override PartName="/ppt/slideLayouts/slideLayout1006.xml" ContentType="application/vnd.openxmlformats-officedocument.presentationml.slideLayout+xml"/>
  <Override PartName="/ppt/slideLayouts/slideLayout1007.xml" ContentType="application/vnd.openxmlformats-officedocument.presentationml.slideLayout+xml"/>
  <Override PartName="/ppt/slideLayouts/slideLayout1008.xml" ContentType="application/vnd.openxmlformats-officedocument.presentationml.slideLayout+xml"/>
  <Override PartName="/ppt/slideLayouts/slideLayout1009.xml" ContentType="application/vnd.openxmlformats-officedocument.presentationml.slideLayout+xml"/>
  <Override PartName="/ppt/slideLayouts/slideLayout1010.xml" ContentType="application/vnd.openxmlformats-officedocument.presentationml.slideLayout+xml"/>
  <Override PartName="/ppt/slideLayouts/slideLayout1011.xml" ContentType="application/vnd.openxmlformats-officedocument.presentationml.slideLayout+xml"/>
  <Override PartName="/ppt/slideLayouts/slideLayout1012.xml" ContentType="application/vnd.openxmlformats-officedocument.presentationml.slideLayout+xml"/>
  <Override PartName="/ppt/slideLayouts/slideLayout1013.xml" ContentType="application/vnd.openxmlformats-officedocument.presentationml.slideLayout+xml"/>
  <Override PartName="/ppt/slideLayouts/slideLayout1014.xml" ContentType="application/vnd.openxmlformats-officedocument.presentationml.slideLayout+xml"/>
  <Override PartName="/ppt/slideLayouts/slideLayout1015.xml" ContentType="application/vnd.openxmlformats-officedocument.presentationml.slideLayout+xml"/>
  <Override PartName="/ppt/slideLayouts/slideLayout1016.xml" ContentType="application/vnd.openxmlformats-officedocument.presentationml.slideLayout+xml"/>
  <Override PartName="/ppt/slideLayouts/slideLayout1017.xml" ContentType="application/vnd.openxmlformats-officedocument.presentationml.slideLayout+xml"/>
  <Override PartName="/ppt/slideLayouts/slideLayout1018.xml" ContentType="application/vnd.openxmlformats-officedocument.presentationml.slideLayout+xml"/>
  <Override PartName="/ppt/slideLayouts/slideLayout1019.xml" ContentType="application/vnd.openxmlformats-officedocument.presentationml.slideLayout+xml"/>
  <Override PartName="/ppt/slideLayouts/slideLayout1020.xml" ContentType="application/vnd.openxmlformats-officedocument.presentationml.slideLayout+xml"/>
  <Override PartName="/ppt/slideLayouts/slideLayout1021.xml" ContentType="application/vnd.openxmlformats-officedocument.presentationml.slideLayout+xml"/>
  <Override PartName="/ppt/slideLayouts/slideLayout1022.xml" ContentType="application/vnd.openxmlformats-officedocument.presentationml.slideLayout+xml"/>
  <Override PartName="/ppt/slideLayouts/slideLayout1023.xml" ContentType="application/vnd.openxmlformats-officedocument.presentationml.slideLayout+xml"/>
  <Override PartName="/ppt/slideLayouts/slideLayout1024.xml" ContentType="application/vnd.openxmlformats-officedocument.presentationml.slideLayout+xml"/>
  <Override PartName="/ppt/slideLayouts/slideLayout1025.xml" ContentType="application/vnd.openxmlformats-officedocument.presentationml.slideLayout+xml"/>
  <Override PartName="/ppt/slideLayouts/slideLayout1026.xml" ContentType="application/vnd.openxmlformats-officedocument.presentationml.slideLayout+xml"/>
  <Override PartName="/ppt/slideLayouts/slideLayout1027.xml" ContentType="application/vnd.openxmlformats-officedocument.presentationml.slideLayout+xml"/>
  <Override PartName="/ppt/slideLayouts/slideLayout1028.xml" ContentType="application/vnd.openxmlformats-officedocument.presentationml.slideLayout+xml"/>
  <Override PartName="/ppt/slideLayouts/slideLayout1029.xml" ContentType="application/vnd.openxmlformats-officedocument.presentationml.slideLayout+xml"/>
  <Override PartName="/ppt/slideLayouts/slideLayout1030.xml" ContentType="application/vnd.openxmlformats-officedocument.presentationml.slideLayout+xml"/>
  <Override PartName="/ppt/theme/theme17.xml" ContentType="application/vnd.openxmlformats-officedocument.theme+xml"/>
  <Override PartName="/ppt/slideLayouts/slideLayout1031.xml" ContentType="application/vnd.openxmlformats-officedocument.presentationml.slideLayout+xml"/>
  <Override PartName="/ppt/slideLayouts/slideLayout1032.xml" ContentType="application/vnd.openxmlformats-officedocument.presentationml.slideLayout+xml"/>
  <Override PartName="/ppt/slideLayouts/slideLayout1033.xml" ContentType="application/vnd.openxmlformats-officedocument.presentationml.slideLayout+xml"/>
  <Override PartName="/ppt/slideLayouts/slideLayout1034.xml" ContentType="application/vnd.openxmlformats-officedocument.presentationml.slideLayout+xml"/>
  <Override PartName="/ppt/slideLayouts/slideLayout1035.xml" ContentType="application/vnd.openxmlformats-officedocument.presentationml.slideLayout+xml"/>
  <Override PartName="/ppt/slideLayouts/slideLayout1036.xml" ContentType="application/vnd.openxmlformats-officedocument.presentationml.slideLayout+xml"/>
  <Override PartName="/ppt/slideLayouts/slideLayout1037.xml" ContentType="application/vnd.openxmlformats-officedocument.presentationml.slideLayout+xml"/>
  <Override PartName="/ppt/slideLayouts/slideLayout1038.xml" ContentType="application/vnd.openxmlformats-officedocument.presentationml.slideLayout+xml"/>
  <Override PartName="/ppt/slideLayouts/slideLayout1039.xml" ContentType="application/vnd.openxmlformats-officedocument.presentationml.slideLayout+xml"/>
  <Override PartName="/ppt/slideLayouts/slideLayout1040.xml" ContentType="application/vnd.openxmlformats-officedocument.presentationml.slideLayout+xml"/>
  <Override PartName="/ppt/slideLayouts/slideLayout1041.xml" ContentType="application/vnd.openxmlformats-officedocument.presentationml.slideLayout+xml"/>
  <Override PartName="/ppt/slideLayouts/slideLayout1042.xml" ContentType="application/vnd.openxmlformats-officedocument.presentationml.slideLayout+xml"/>
  <Override PartName="/ppt/slideLayouts/slideLayout1043.xml" ContentType="application/vnd.openxmlformats-officedocument.presentationml.slideLayout+xml"/>
  <Override PartName="/ppt/slideLayouts/slideLayout1044.xml" ContentType="application/vnd.openxmlformats-officedocument.presentationml.slideLayout+xml"/>
  <Override PartName="/ppt/slideLayouts/slideLayout1045.xml" ContentType="application/vnd.openxmlformats-officedocument.presentationml.slideLayout+xml"/>
  <Override PartName="/ppt/slideLayouts/slideLayout1046.xml" ContentType="application/vnd.openxmlformats-officedocument.presentationml.slideLayout+xml"/>
  <Override PartName="/ppt/slideLayouts/slideLayout1047.xml" ContentType="application/vnd.openxmlformats-officedocument.presentationml.slideLayout+xml"/>
  <Override PartName="/ppt/slideLayouts/slideLayout1048.xml" ContentType="application/vnd.openxmlformats-officedocument.presentationml.slideLayout+xml"/>
  <Override PartName="/ppt/slideLayouts/slideLayout1049.xml" ContentType="application/vnd.openxmlformats-officedocument.presentationml.slideLayout+xml"/>
  <Override PartName="/ppt/slideLayouts/slideLayout1050.xml" ContentType="application/vnd.openxmlformats-officedocument.presentationml.slideLayout+xml"/>
  <Override PartName="/ppt/slideLayouts/slideLayout1051.xml" ContentType="application/vnd.openxmlformats-officedocument.presentationml.slideLayout+xml"/>
  <Override PartName="/ppt/slideLayouts/slideLayout1052.xml" ContentType="application/vnd.openxmlformats-officedocument.presentationml.slideLayout+xml"/>
  <Override PartName="/ppt/slideLayouts/slideLayout1053.xml" ContentType="application/vnd.openxmlformats-officedocument.presentationml.slideLayout+xml"/>
  <Override PartName="/ppt/slideLayouts/slideLayout1054.xml" ContentType="application/vnd.openxmlformats-officedocument.presentationml.slideLayout+xml"/>
  <Override PartName="/ppt/slideLayouts/slideLayout1055.xml" ContentType="application/vnd.openxmlformats-officedocument.presentationml.slideLayout+xml"/>
  <Override PartName="/ppt/slideLayouts/slideLayout1056.xml" ContentType="application/vnd.openxmlformats-officedocument.presentationml.slideLayout+xml"/>
  <Override PartName="/ppt/slideLayouts/slideLayout1057.xml" ContentType="application/vnd.openxmlformats-officedocument.presentationml.slideLayout+xml"/>
  <Override PartName="/ppt/slideLayouts/slideLayout1058.xml" ContentType="application/vnd.openxmlformats-officedocument.presentationml.slideLayout+xml"/>
  <Override PartName="/ppt/slideLayouts/slideLayout1059.xml" ContentType="application/vnd.openxmlformats-officedocument.presentationml.slideLayout+xml"/>
  <Override PartName="/ppt/slideLayouts/slideLayout1060.xml" ContentType="application/vnd.openxmlformats-officedocument.presentationml.slideLayout+xml"/>
  <Override PartName="/ppt/slideLayouts/slideLayout1061.xml" ContentType="application/vnd.openxmlformats-officedocument.presentationml.slideLayout+xml"/>
  <Override PartName="/ppt/slideLayouts/slideLayout1062.xml" ContentType="application/vnd.openxmlformats-officedocument.presentationml.slideLayout+xml"/>
  <Override PartName="/ppt/slideLayouts/slideLayout1063.xml" ContentType="application/vnd.openxmlformats-officedocument.presentationml.slideLayout+xml"/>
  <Override PartName="/ppt/slideLayouts/slideLayout1064.xml" ContentType="application/vnd.openxmlformats-officedocument.presentationml.slideLayout+xml"/>
  <Override PartName="/ppt/slideLayouts/slideLayout1065.xml" ContentType="application/vnd.openxmlformats-officedocument.presentationml.slideLayout+xml"/>
  <Override PartName="/ppt/slideLayouts/slideLayout1066.xml" ContentType="application/vnd.openxmlformats-officedocument.presentationml.slideLayout+xml"/>
  <Override PartName="/ppt/slideLayouts/slideLayout1067.xml" ContentType="application/vnd.openxmlformats-officedocument.presentationml.slideLayout+xml"/>
  <Override PartName="/ppt/slideLayouts/slideLayout1068.xml" ContentType="application/vnd.openxmlformats-officedocument.presentationml.slideLayout+xml"/>
  <Override PartName="/ppt/slideLayouts/slideLayout1069.xml" ContentType="application/vnd.openxmlformats-officedocument.presentationml.slideLayout+xml"/>
  <Override PartName="/ppt/slideLayouts/slideLayout1070.xml" ContentType="application/vnd.openxmlformats-officedocument.presentationml.slideLayout+xml"/>
  <Override PartName="/ppt/slideLayouts/slideLayout1071.xml" ContentType="application/vnd.openxmlformats-officedocument.presentationml.slideLayout+xml"/>
  <Override PartName="/ppt/slideLayouts/slideLayout1072.xml" ContentType="application/vnd.openxmlformats-officedocument.presentationml.slideLayout+xml"/>
  <Override PartName="/ppt/slideLayouts/slideLayout1073.xml" ContentType="application/vnd.openxmlformats-officedocument.presentationml.slideLayout+xml"/>
  <Override PartName="/ppt/slideLayouts/slideLayout1074.xml" ContentType="application/vnd.openxmlformats-officedocument.presentationml.slideLayout+xml"/>
  <Override PartName="/ppt/slideLayouts/slideLayout1075.xml" ContentType="application/vnd.openxmlformats-officedocument.presentationml.slideLayout+xml"/>
  <Override PartName="/ppt/slideLayouts/slideLayout1076.xml" ContentType="application/vnd.openxmlformats-officedocument.presentationml.slideLayout+xml"/>
  <Override PartName="/ppt/slideLayouts/slideLayout1077.xml" ContentType="application/vnd.openxmlformats-officedocument.presentationml.slideLayout+xml"/>
  <Override PartName="/ppt/slideLayouts/slideLayout1078.xml" ContentType="application/vnd.openxmlformats-officedocument.presentationml.slideLayout+xml"/>
  <Override PartName="/ppt/slideLayouts/slideLayout1079.xml" ContentType="application/vnd.openxmlformats-officedocument.presentationml.slideLayout+xml"/>
  <Override PartName="/ppt/slideLayouts/slideLayout1080.xml" ContentType="application/vnd.openxmlformats-officedocument.presentationml.slideLayout+xml"/>
  <Override PartName="/ppt/slideLayouts/slideLayout1081.xml" ContentType="application/vnd.openxmlformats-officedocument.presentationml.slideLayout+xml"/>
  <Override PartName="/ppt/slideLayouts/slideLayout1082.xml" ContentType="application/vnd.openxmlformats-officedocument.presentationml.slideLayout+xml"/>
  <Override PartName="/ppt/slideLayouts/slideLayout1083.xml" ContentType="application/vnd.openxmlformats-officedocument.presentationml.slideLayout+xml"/>
  <Override PartName="/ppt/slideLayouts/slideLayout1084.xml" ContentType="application/vnd.openxmlformats-officedocument.presentationml.slideLayout+xml"/>
  <Override PartName="/ppt/slideLayouts/slideLayout1085.xml" ContentType="application/vnd.openxmlformats-officedocument.presentationml.slideLayout+xml"/>
  <Override PartName="/ppt/slideLayouts/slideLayout1086.xml" ContentType="application/vnd.openxmlformats-officedocument.presentationml.slideLayout+xml"/>
  <Override PartName="/ppt/slideLayouts/slideLayout1087.xml" ContentType="application/vnd.openxmlformats-officedocument.presentationml.slideLayout+xml"/>
  <Override PartName="/ppt/slideLayouts/slideLayout1088.xml" ContentType="application/vnd.openxmlformats-officedocument.presentationml.slideLayout+xml"/>
  <Override PartName="/ppt/theme/theme18.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599" r:id="rId4"/>
    <p:sldMasterId id="2147484694" r:id="rId5"/>
    <p:sldMasterId id="2147484744" r:id="rId6"/>
    <p:sldMasterId id="2147484937" r:id="rId7"/>
    <p:sldMasterId id="2147484966" r:id="rId8"/>
    <p:sldMasterId id="2147485047" r:id="rId9"/>
    <p:sldMasterId id="2147485123" r:id="rId10"/>
    <p:sldMasterId id="2147485195" r:id="rId11"/>
    <p:sldMasterId id="2147485311" r:id="rId12"/>
    <p:sldMasterId id="2147485361" r:id="rId13"/>
    <p:sldMasterId id="2147485417" r:id="rId14"/>
    <p:sldMasterId id="2147485441" r:id="rId15"/>
    <p:sldMasterId id="2147485513" r:id="rId16"/>
    <p:sldMasterId id="2147485539" r:id="rId17"/>
    <p:sldMasterId id="2147485612" r:id="rId18"/>
    <p:sldMasterId id="2147485642" r:id="rId19"/>
    <p:sldMasterId id="2147485721" r:id="rId20"/>
    <p:sldMasterId id="2147485845" r:id="rId21"/>
  </p:sldMasterIdLst>
  <p:notesMasterIdLst>
    <p:notesMasterId r:id="rId29"/>
  </p:notesMasterIdLst>
  <p:sldIdLst>
    <p:sldId id="2147481002" r:id="rId22"/>
    <p:sldId id="2147481940" r:id="rId23"/>
    <p:sldId id="2147481942" r:id="rId24"/>
    <p:sldId id="2147481945" r:id="rId25"/>
    <p:sldId id="2147481941" r:id="rId26"/>
    <p:sldId id="2147481943" r:id="rId27"/>
    <p:sldId id="214748194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DF66996-885D-4676-9D4D-DB1BBCC6AF19}">
          <p14:sldIdLst>
            <p14:sldId id="2147481002"/>
            <p14:sldId id="2147481940"/>
            <p14:sldId id="2147481942"/>
            <p14:sldId id="2147481945"/>
            <p14:sldId id="2147481941"/>
            <p14:sldId id="2147481943"/>
            <p14:sldId id="21474819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8D9D3B-4A11-AE35-31FC-BCC4DDE5A082}" name="Mark Brown" initials="MB" userId="S::mjbrown@microsoft.com::4983ebf2-44f1-441b-acdf-86ca987152cf" providerId="AD"/>
  <p188:author id="{BD3CA67A-7684-4D39-AA72-B82AB72139FF}" name="Guy Schoonmaker" initials="GS" userId="S::guy@2a.consulting::e66b9ec3-1948-4719-9962-97d7f25e1b9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F2C"/>
    <a:srgbClr val="050505"/>
    <a:srgbClr val="06060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A845A-22A2-4C65-9F9F-20D27F2BC975}" v="5" dt="2024-01-16T09:20:39.583"/>
    <p1510:client id="{5FF7B43B-521A-42FF-B0D1-D030FEBBC840}" v="21" dt="2024-01-16T10:55:12.7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16" autoAdjust="0"/>
    <p:restoredTop sz="74769" autoAdjust="0"/>
  </p:normalViewPr>
  <p:slideViewPr>
    <p:cSldViewPr snapToGrid="0">
      <p:cViewPr varScale="1">
        <p:scale>
          <a:sx n="145" d="100"/>
          <a:sy n="145" d="100"/>
        </p:scale>
        <p:origin x="682" y="110"/>
      </p:cViewPr>
      <p:guideLst/>
    </p:cSldViewPr>
  </p:slideViewPr>
  <p:notesTextViewPr>
    <p:cViewPr>
      <p:scale>
        <a:sx n="3" d="2"/>
        <a:sy n="3" d="2"/>
      </p:scale>
      <p:origin x="0" y="0"/>
    </p:cViewPr>
  </p:notesTextViewPr>
  <p:sorterViewPr>
    <p:cViewPr>
      <p:scale>
        <a:sx n="125" d="100"/>
        <a:sy n="125" d="100"/>
      </p:scale>
      <p:origin x="0" y="0"/>
    </p:cViewPr>
  </p:sorterViewPr>
  <p:notesViewPr>
    <p:cSldViewPr snapToGrid="0">
      <p:cViewPr>
        <p:scale>
          <a:sx n="1" d="2"/>
          <a:sy n="1" d="2"/>
        </p:scale>
        <p:origin x="8011" y="292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e Truong" userId="cc143bb2-371c-41d6-96aa-bb8d7e49fc59" providerId="ADAL" clId="{5FF7B43B-521A-42FF-B0D1-D030FEBBC840}"/>
    <pc:docChg chg="undo custSel addSld modSld modSection">
      <pc:chgData name="Patrice Truong" userId="cc143bb2-371c-41d6-96aa-bb8d7e49fc59" providerId="ADAL" clId="{5FF7B43B-521A-42FF-B0D1-D030FEBBC840}" dt="2024-01-17T08:42:01.367" v="369" actId="20577"/>
      <pc:docMkLst>
        <pc:docMk/>
      </pc:docMkLst>
      <pc:sldChg chg="addSp delSp modSp mod">
        <pc:chgData name="Patrice Truong" userId="cc143bb2-371c-41d6-96aa-bb8d7e49fc59" providerId="ADAL" clId="{5FF7B43B-521A-42FF-B0D1-D030FEBBC840}" dt="2024-01-16T09:10:35.197" v="326" actId="1076"/>
        <pc:sldMkLst>
          <pc:docMk/>
          <pc:sldMk cId="2580685681" sldId="2147481002"/>
        </pc:sldMkLst>
        <pc:spChg chg="mod">
          <ac:chgData name="Patrice Truong" userId="cc143bb2-371c-41d6-96aa-bb8d7e49fc59" providerId="ADAL" clId="{5FF7B43B-521A-42FF-B0D1-D030FEBBC840}" dt="2024-01-16T09:09:29.436" v="300" actId="1076"/>
          <ac:spMkLst>
            <pc:docMk/>
            <pc:sldMk cId="2580685681" sldId="2147481002"/>
            <ac:spMk id="2" creationId="{0E5A0C3A-7613-B242-85A0-7B1F02F1DC2F}"/>
          </ac:spMkLst>
        </pc:spChg>
        <pc:spChg chg="add del mod">
          <ac:chgData name="Patrice Truong" userId="cc143bb2-371c-41d6-96aa-bb8d7e49fc59" providerId="ADAL" clId="{5FF7B43B-521A-42FF-B0D1-D030FEBBC840}" dt="2024-01-16T09:10:30.978" v="325" actId="478"/>
          <ac:spMkLst>
            <pc:docMk/>
            <pc:sldMk cId="2580685681" sldId="2147481002"/>
            <ac:spMk id="5" creationId="{5BF6D9B7-52D2-2096-9AF8-7F70DC7EA7C2}"/>
          </ac:spMkLst>
        </pc:spChg>
        <pc:spChg chg="mod">
          <ac:chgData name="Patrice Truong" userId="cc143bb2-371c-41d6-96aa-bb8d7e49fc59" providerId="ADAL" clId="{5FF7B43B-521A-42FF-B0D1-D030FEBBC840}" dt="2024-01-16T09:10:35.197" v="326" actId="1076"/>
          <ac:spMkLst>
            <pc:docMk/>
            <pc:sldMk cId="2580685681" sldId="2147481002"/>
            <ac:spMk id="6" creationId="{EE545AFD-17BF-B0DF-AF0F-49C6F46DE949}"/>
          </ac:spMkLst>
        </pc:spChg>
        <pc:spChg chg="del mod">
          <ac:chgData name="Patrice Truong" userId="cc143bb2-371c-41d6-96aa-bb8d7e49fc59" providerId="ADAL" clId="{5FF7B43B-521A-42FF-B0D1-D030FEBBC840}" dt="2024-01-16T09:10:29.151" v="324" actId="478"/>
          <ac:spMkLst>
            <pc:docMk/>
            <pc:sldMk cId="2580685681" sldId="2147481002"/>
            <ac:spMk id="9" creationId="{93AB8CD3-704E-B7D6-BBBD-577C6AC27014}"/>
          </ac:spMkLst>
        </pc:spChg>
      </pc:sldChg>
      <pc:sldChg chg="addSp delSp modSp">
        <pc:chgData name="Patrice Truong" userId="cc143bb2-371c-41d6-96aa-bb8d7e49fc59" providerId="ADAL" clId="{5FF7B43B-521A-42FF-B0D1-D030FEBBC840}" dt="2024-01-16T10:55:12.769" v="333" actId="1076"/>
        <pc:sldMkLst>
          <pc:docMk/>
          <pc:sldMk cId="1994843259" sldId="2147481941"/>
        </pc:sldMkLst>
        <pc:picChg chg="add del mod">
          <ac:chgData name="Patrice Truong" userId="cc143bb2-371c-41d6-96aa-bb8d7e49fc59" providerId="ADAL" clId="{5FF7B43B-521A-42FF-B0D1-D030FEBBC840}" dt="2024-01-16T10:54:52.206" v="330" actId="478"/>
          <ac:picMkLst>
            <pc:docMk/>
            <pc:sldMk cId="1994843259" sldId="2147481941"/>
            <ac:picMk id="2" creationId="{02DDBAE6-BE09-1917-3DDF-ADB485B981C5}"/>
          </ac:picMkLst>
        </pc:picChg>
        <pc:picChg chg="del">
          <ac:chgData name="Patrice Truong" userId="cc143bb2-371c-41d6-96aa-bb8d7e49fc59" providerId="ADAL" clId="{5FF7B43B-521A-42FF-B0D1-D030FEBBC840}" dt="2024-01-16T10:45:48.092" v="327" actId="478"/>
          <ac:picMkLst>
            <pc:docMk/>
            <pc:sldMk cId="1994843259" sldId="2147481941"/>
            <ac:picMk id="1026" creationId="{072BF8B6-8C14-6B0E-1067-C9F3FD4EA9C8}"/>
          </ac:picMkLst>
        </pc:picChg>
        <pc:picChg chg="add mod">
          <ac:chgData name="Patrice Truong" userId="cc143bb2-371c-41d6-96aa-bb8d7e49fc59" providerId="ADAL" clId="{5FF7B43B-521A-42FF-B0D1-D030FEBBC840}" dt="2024-01-16T10:55:12.769" v="333" actId="1076"/>
          <ac:picMkLst>
            <pc:docMk/>
            <pc:sldMk cId="1994843259" sldId="2147481941"/>
            <ac:picMk id="1028" creationId="{EA0B3A94-8E78-7867-82F3-E02E6CE23A20}"/>
          </ac:picMkLst>
        </pc:picChg>
      </pc:sldChg>
      <pc:sldChg chg="modSp mod">
        <pc:chgData name="Patrice Truong" userId="cc143bb2-371c-41d6-96aa-bb8d7e49fc59" providerId="ADAL" clId="{5FF7B43B-521A-42FF-B0D1-D030FEBBC840}" dt="2024-01-17T08:41:55.317" v="367" actId="20577"/>
        <pc:sldMkLst>
          <pc:docMk/>
          <pc:sldMk cId="2054984139" sldId="2147481943"/>
        </pc:sldMkLst>
        <pc:spChg chg="mod">
          <ac:chgData name="Patrice Truong" userId="cc143bb2-371c-41d6-96aa-bb8d7e49fc59" providerId="ADAL" clId="{5FF7B43B-521A-42FF-B0D1-D030FEBBC840}" dt="2024-01-17T08:41:55.317" v="367" actId="20577"/>
          <ac:spMkLst>
            <pc:docMk/>
            <pc:sldMk cId="2054984139" sldId="2147481943"/>
            <ac:spMk id="3" creationId="{8C3A4043-F975-CFC2-B49E-2EB093A23982}"/>
          </ac:spMkLst>
        </pc:spChg>
      </pc:sldChg>
      <pc:sldChg chg="modSp mod">
        <pc:chgData name="Patrice Truong" userId="cc143bb2-371c-41d6-96aa-bb8d7e49fc59" providerId="ADAL" clId="{5FF7B43B-521A-42FF-B0D1-D030FEBBC840}" dt="2024-01-17T08:42:01.367" v="369" actId="20577"/>
        <pc:sldMkLst>
          <pc:docMk/>
          <pc:sldMk cId="3279695935" sldId="2147481944"/>
        </pc:sldMkLst>
        <pc:spChg chg="mod">
          <ac:chgData name="Patrice Truong" userId="cc143bb2-371c-41d6-96aa-bb8d7e49fc59" providerId="ADAL" clId="{5FF7B43B-521A-42FF-B0D1-D030FEBBC840}" dt="2024-01-17T08:42:01.367" v="369" actId="20577"/>
          <ac:spMkLst>
            <pc:docMk/>
            <pc:sldMk cId="3279695935" sldId="2147481944"/>
            <ac:spMk id="3" creationId="{1B609052-0DA6-5818-7E4B-9A7D189F3F43}"/>
          </ac:spMkLst>
        </pc:spChg>
      </pc:sldChg>
      <pc:sldChg chg="addSp modSp new mod modClrScheme chgLayout">
        <pc:chgData name="Patrice Truong" userId="cc143bb2-371c-41d6-96aa-bb8d7e49fc59" providerId="ADAL" clId="{5FF7B43B-521A-42FF-B0D1-D030FEBBC840}" dt="2024-01-16T08:01:46.098" v="132" actId="12"/>
        <pc:sldMkLst>
          <pc:docMk/>
          <pc:sldMk cId="1341594105" sldId="2147481945"/>
        </pc:sldMkLst>
        <pc:spChg chg="mod ord">
          <ac:chgData name="Patrice Truong" userId="cc143bb2-371c-41d6-96aa-bb8d7e49fc59" providerId="ADAL" clId="{5FF7B43B-521A-42FF-B0D1-D030FEBBC840}" dt="2024-01-16T08:00:34.604" v="123" actId="700"/>
          <ac:spMkLst>
            <pc:docMk/>
            <pc:sldMk cId="1341594105" sldId="2147481945"/>
            <ac:spMk id="2" creationId="{D8B4C3B3-239D-FC94-08D0-C6697A97C4D4}"/>
          </ac:spMkLst>
        </pc:spChg>
        <pc:spChg chg="add mod ord">
          <ac:chgData name="Patrice Truong" userId="cc143bb2-371c-41d6-96aa-bb8d7e49fc59" providerId="ADAL" clId="{5FF7B43B-521A-42FF-B0D1-D030FEBBC840}" dt="2024-01-16T08:01:46.098" v="132" actId="12"/>
          <ac:spMkLst>
            <pc:docMk/>
            <pc:sldMk cId="1341594105" sldId="2147481945"/>
            <ac:spMk id="3" creationId="{904FC609-F0A2-9EB0-5033-1B2BA11D4A24}"/>
          </ac:spMkLst>
        </pc:spChg>
      </pc:sldChg>
    </pc:docChg>
  </pc:docChgLst>
  <pc:docChgLst>
    <pc:chgData name="Ryad Ben Salah" userId="ce393563-1f2f-46ec-830e-ca045eb2860a" providerId="ADAL" clId="{24AA845A-22A2-4C65-9F9F-20D27F2BC975}"/>
    <pc:docChg chg="sldOrd">
      <pc:chgData name="Ryad Ben Salah" userId="ce393563-1f2f-46ec-830e-ca045eb2860a" providerId="ADAL" clId="{24AA845A-22A2-4C65-9F9F-20D27F2BC975}" dt="2024-01-16T09:20:39.583" v="0" actId="20578"/>
      <pc:docMkLst>
        <pc:docMk/>
      </pc:docMkLst>
      <pc:sldChg chg="ord">
        <pc:chgData name="Ryad Ben Salah" userId="ce393563-1f2f-46ec-830e-ca045eb2860a" providerId="ADAL" clId="{24AA845A-22A2-4C65-9F9F-20D27F2BC975}" dt="2024-01-16T09:20:39.583" v="0" actId="20578"/>
        <pc:sldMkLst>
          <pc:docMk/>
          <pc:sldMk cId="1248634390" sldId="214748194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40" b="1" i="0" u="none" strike="noStrike" kern="1200" spc="0" baseline="0">
              <a:solidFill>
                <a:schemeClr val="accent5"/>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171-43F8-AC63-E16C2F42612C}"/>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171-43F8-AC63-E16C2F42612C}"/>
            </c:ext>
          </c:extLst>
        </c:ser>
        <c:ser>
          <c:idx val="2"/>
          <c:order val="2"/>
          <c:tx>
            <c:strRef>
              <c:f>Sheet1!$D$1</c:f>
              <c:strCache>
                <c:ptCount val="1"/>
                <c:pt idx="0">
                  <c:v>Series 3</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171-43F8-AC63-E16C2F42612C}"/>
            </c:ext>
          </c:extLst>
        </c:ser>
        <c:dLbls>
          <c:showLegendKey val="0"/>
          <c:showVal val="0"/>
          <c:showCatName val="0"/>
          <c:showSerName val="0"/>
          <c:showPercent val="0"/>
          <c:showBubbleSize val="0"/>
        </c:dLbls>
        <c:gapWidth val="219"/>
        <c:overlap val="-27"/>
        <c:axId val="2021144864"/>
        <c:axId val="2021145696"/>
      </c:barChart>
      <c:catAx>
        <c:axId val="2021144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2021145696"/>
        <c:crosses val="autoZero"/>
        <c:auto val="1"/>
        <c:lblAlgn val="ctr"/>
        <c:lblOffset val="100"/>
        <c:noMultiLvlLbl val="0"/>
      </c:catAx>
      <c:valAx>
        <c:axId val="20211456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crossAx val="2021144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FB4E0C-58BD-4190-B29D-55BAFAEE1BAD}"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262916-0BC4-4DC6-BF09-493A84435E51}" type="slidenum">
              <a:rPr lang="en-US" smtClean="0"/>
              <a:t>‹#›</a:t>
            </a:fld>
            <a:endParaRPr lang="en-US"/>
          </a:p>
        </p:txBody>
      </p:sp>
    </p:spTree>
    <p:extLst>
      <p:ext uri="{BB962C8B-B14F-4D97-AF65-F5344CB8AC3E}">
        <p14:creationId xmlns:p14="http://schemas.microsoft.com/office/powerpoint/2010/main" val="4192841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9:56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8870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26F0A-94BB-EF80-DA66-8BE40181CE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5D3E6-2816-2CBA-33E4-F8039573A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A65888-ED1A-684C-51C9-6DF7D3FD8F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D2C717-8ADF-BB3B-BF5B-706F543F6060}"/>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3985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6A28A-A1CD-D2DA-FC00-25A88BEAE6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4F64D7-8CA5-8F8D-13D2-1A7DD2E7D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F2F336-07E3-2508-A148-2487626372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12705C0-879C-AF2D-BDB0-EB71CAC54378}"/>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612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E01EA-97E4-5CD2-7DC1-BE4DCD778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99646-3FD8-CF01-28D6-D52537F4E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EDDBC9-1639-FB13-A605-E829B4EB92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CE025A-D51B-6C50-ED45-53B39179C8D7}"/>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8798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18793-1F83-C3C1-22A7-F2BDBFB30F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57513-8DAB-CEB4-740C-5E2847068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28D530-D761-4AC2-5EE6-5C0AC28E09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58E32D-EC13-4798-D28E-AFCEA8C4A7F5}"/>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613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3B42D-A88D-9ED8-2EF5-7CF072BA88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77A07D-5EF9-8EAE-7BEA-CB60BEDAA0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04A8D1-6600-3647-A222-D611B75A7B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3BA300-67F2-E9C3-8830-F3CECB0B0CB6}"/>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42418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10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4.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7.xml"/></Relationships>
</file>

<file path=ppt/slideLayouts/_rels/slideLayout10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0.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7.xml"/></Relationships>
</file>

<file path=ppt/slideLayouts/_rels/slideLayout10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1.png"/><Relationship Id="rId1" Type="http://schemas.openxmlformats.org/officeDocument/2006/relationships/slideMaster" Target="../slideMasters/slideMaster18.xml"/></Relationships>
</file>

<file path=ppt/slideLayouts/_rels/slideLayout10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1.png"/><Relationship Id="rId1" Type="http://schemas.openxmlformats.org/officeDocument/2006/relationships/slideMaster" Target="../slideMasters/slideMaster18.xml"/></Relationships>
</file>

<file path=ppt/slideLayouts/_rels/slideLayout10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103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Master" Target="../slideMasters/slideMaster18.xml"/></Relationships>
</file>

<file path=ppt/slideLayouts/_rels/slideLayout10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8.xml"/><Relationship Id="rId1" Type="http://schemas.openxmlformats.org/officeDocument/2006/relationships/tags" Target="../tags/tag49.xml"/><Relationship Id="rId4" Type="http://schemas.openxmlformats.org/officeDocument/2006/relationships/image" Target="../media/image170.emf"/></Relationships>
</file>

<file path=ppt/slideLayouts/_rels/slideLayout10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8.xml"/></Relationships>
</file>

<file path=ppt/slideLayouts/_rels/slideLayout10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8.xml"/></Relationships>
</file>

<file path=ppt/slideLayouts/_rels/slideLayout10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8.xml"/></Relationships>
</file>

<file path=ppt/slideLayouts/_rels/slideLayout105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Master" Target="../slideMasters/slideMaster18.xml"/></Relationships>
</file>

<file path=ppt/slideLayouts/_rels/slideLayout1056.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Master" Target="../slideMasters/slideMaster18.xml"/></Relationships>
</file>

<file path=ppt/slideLayouts/_rels/slideLayout105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Master" Target="../slideMasters/slideMaster18.xml"/></Relationships>
</file>

<file path=ppt/slideLayouts/_rels/slideLayout105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Master" Target="../slideMasters/slideMaster18.xml"/></Relationships>
</file>

<file path=ppt/slideLayouts/_rels/slideLayout1059.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Master" Target="../slideMasters/slideMaster1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Master" Target="../slideMasters/slideMaster18.xml"/></Relationships>
</file>

<file path=ppt/slideLayouts/_rels/slideLayout1061.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jpeg"/><Relationship Id="rId1" Type="http://schemas.openxmlformats.org/officeDocument/2006/relationships/slideMaster" Target="../slideMasters/slideMaster18.xml"/><Relationship Id="rId4" Type="http://schemas.openxmlformats.org/officeDocument/2006/relationships/image" Target="../media/image179.jpeg"/></Relationships>
</file>

<file path=ppt/slideLayouts/_rels/slideLayout106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0.jpeg"/><Relationship Id="rId1" Type="http://schemas.openxmlformats.org/officeDocument/2006/relationships/slideMaster" Target="../slideMasters/slideMaster18.xml"/><Relationship Id="rId5" Type="http://schemas.openxmlformats.org/officeDocument/2006/relationships/image" Target="../media/image183.jpeg"/><Relationship Id="rId4" Type="http://schemas.openxmlformats.org/officeDocument/2006/relationships/image" Target="../media/image182.jpeg"/></Relationships>
</file>

<file path=ppt/slideLayouts/_rels/slideLayout106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eg"/><Relationship Id="rId1" Type="http://schemas.openxmlformats.org/officeDocument/2006/relationships/slideMaster" Target="../slideMasters/slideMaster18.xml"/></Relationships>
</file>

<file path=ppt/slideLayouts/_rels/slideLayout1064.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Master" Target="../slideMasters/slideMaster18.xml"/><Relationship Id="rId4" Type="http://schemas.openxmlformats.org/officeDocument/2006/relationships/image" Target="../media/image188.jpeg"/></Relationships>
</file>

<file path=ppt/slideLayouts/_rels/slideLayout1065.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Master" Target="../slideMasters/slideMaster18.xml"/><Relationship Id="rId5" Type="http://schemas.openxmlformats.org/officeDocument/2006/relationships/image" Target="../media/image192.jpeg"/><Relationship Id="rId4" Type="http://schemas.openxmlformats.org/officeDocument/2006/relationships/image" Target="../media/image191.jpeg"/></Relationships>
</file>

<file path=ppt/slideLayouts/_rels/slideLayout1066.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Master" Target="../slideMasters/slideMaster18.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image" Target="../media/image195.jpeg"/></Relationships>
</file>

<file path=ppt/slideLayouts/_rels/slideLayout1067.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Master" Target="../slideMasters/slideMaster18.xml"/><Relationship Id="rId4" Type="http://schemas.openxmlformats.org/officeDocument/2006/relationships/image" Target="../media/image200.jpeg"/></Relationships>
</file>

<file path=ppt/slideLayouts/_rels/slideLayout1068.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Master" Target="../slideMasters/slideMaster18.xml"/><Relationship Id="rId5" Type="http://schemas.openxmlformats.org/officeDocument/2006/relationships/image" Target="../media/image201.jpeg"/><Relationship Id="rId4" Type="http://schemas.openxmlformats.org/officeDocument/2006/relationships/image" Target="../media/image200.jpeg"/></Relationships>
</file>

<file path=ppt/slideLayouts/_rels/slideLayout1069.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Master" Target="../slideMasters/slideMaster18.xml"/><Relationship Id="rId6" Type="http://schemas.openxmlformats.org/officeDocument/2006/relationships/image" Target="../media/image206.jpeg"/><Relationship Id="rId5" Type="http://schemas.openxmlformats.org/officeDocument/2006/relationships/image" Target="../media/image205.jpeg"/><Relationship Id="rId4" Type="http://schemas.openxmlformats.org/officeDocument/2006/relationships/image" Target="../media/image204.jpe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Master" Target="../slideMasters/slideMaster18.xml"/></Relationships>
</file>

<file path=ppt/slideLayouts/_rels/slideLayout10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Master" Target="../slideMasters/slideMaster18.xml"/></Relationships>
</file>

<file path=ppt/slideLayouts/_rels/slideLayout10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8.xml"/></Relationships>
</file>

<file path=ppt/slideLayouts/_rels/slideLayout10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43.png"/></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5.xml"/><Relationship Id="rId4" Type="http://schemas.openxmlformats.org/officeDocument/2006/relationships/image" Target="../media/image50.sv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Master" Target="../slideMasters/slideMaster5.xml"/><Relationship Id="rId4" Type="http://schemas.openxmlformats.org/officeDocument/2006/relationships/image" Target="../media/image53.sv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sv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Master" Target="../slideMasters/slideMaster5.xml"/><Relationship Id="rId4" Type="http://schemas.openxmlformats.org/officeDocument/2006/relationships/image" Target="../media/image59.sv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6.xml"/><Relationship Id="rId4" Type="http://schemas.openxmlformats.org/officeDocument/2006/relationships/image" Target="../media/image72.jpe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6.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4.jpeg"/><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5.png"/><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8.jpe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9.pn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7.xml"/><Relationship Id="rId4" Type="http://schemas.openxmlformats.org/officeDocument/2006/relationships/image" Target="../media/image1.emf"/></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2.png"/><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7.xml"/><Relationship Id="rId4" Type="http://schemas.openxmlformats.org/officeDocument/2006/relationships/image" Target="../media/image72.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7.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4.jpeg"/><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5.png"/><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4" Type="http://schemas.openxmlformats.org/officeDocument/2006/relationships/image" Target="../media/image19.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4" Type="http://schemas.openxmlformats.org/officeDocument/2006/relationships/image" Target="../media/image25.jpe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8.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4" Type="http://schemas.openxmlformats.org/officeDocument/2006/relationships/image" Target="../media/image19.jpe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8.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4.png"/><Relationship Id="rId1" Type="http://schemas.openxmlformats.org/officeDocument/2006/relationships/slideMaster" Target="../slideMasters/slideMaster9.xml"/><Relationship Id="rId4" Type="http://schemas.openxmlformats.org/officeDocument/2006/relationships/image" Target="../media/image2.emf"/></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4.png"/><Relationship Id="rId1" Type="http://schemas.openxmlformats.org/officeDocument/2006/relationships/slideMaster" Target="../slideMasters/slideMaster9.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Master" Target="../slideMasters/slideMaster9.xml"/><Relationship Id="rId4" Type="http://schemas.openxmlformats.org/officeDocument/2006/relationships/image" Target="../media/image107.gif"/></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5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4" Type="http://schemas.openxmlformats.org/officeDocument/2006/relationships/image" Target="../media/image19.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4" Type="http://schemas.openxmlformats.org/officeDocument/2006/relationships/image" Target="../media/image25.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9.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4" Type="http://schemas.openxmlformats.org/officeDocument/2006/relationships/image" Target="../media/image19.jpe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9.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9.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xml"/></Relationships>
</file>

<file path=ppt/slideLayouts/_rels/slideLayout58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xml"/></Relationships>
</file>

<file path=ppt/slideLayouts/_rels/slideLayout58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xml"/></Relationships>
</file>

<file path=ppt/slideLayouts/_rels/slideLayout58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5.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slideMaster" Target="../slideMasters/slideMaster10.xml"/><Relationship Id="rId1" Type="http://schemas.openxmlformats.org/officeDocument/2006/relationships/tags" Target="../tags/tag6.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slideMaster" Target="../slideMasters/slideMaster10.xml"/><Relationship Id="rId1" Type="http://schemas.openxmlformats.org/officeDocument/2006/relationships/tags" Target="../tags/tag7.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Master" Target="../slideMasters/slideMaster10.xml"/><Relationship Id="rId1" Type="http://schemas.openxmlformats.org/officeDocument/2006/relationships/tags" Target="../tags/tag8.xml"/></Relationships>
</file>

<file path=ppt/slideLayouts/_rels/slideLayout58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9.xml"/></Relationships>
</file>

<file path=ppt/slideLayouts/_rels/slideLayout58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0.xml"/></Relationships>
</file>

<file path=ppt/slideLayouts/_rels/slideLayout58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2.xml"/></Relationships>
</file>

<file path=ppt/slideLayouts/_rels/slideLayout59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xml"/></Relationships>
</file>

<file path=ppt/slideLayouts/_rels/slideLayout59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4.xml"/></Relationships>
</file>

<file path=ppt/slideLayouts/_rels/slideLayout59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5.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slideMaster" Target="../slideMasters/slideMaster10.xml"/><Relationship Id="rId1" Type="http://schemas.openxmlformats.org/officeDocument/2006/relationships/tags" Target="../tags/tag16.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10.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10.xml"/></Relationships>
</file>

<file path=ppt/slideLayouts/_rels/slideLayout59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7.xml"/></Relationships>
</file>

<file path=ppt/slideLayouts/_rels/slideLayout59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8.xml"/></Relationships>
</file>

<file path=ppt/slideLayouts/_rels/slideLayout59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9.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0.xml"/></Relationships>
</file>

<file path=ppt/slideLayouts/_rels/slideLayout60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1.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Master" Target="../slideMasters/slideMaster10.xml"/><Relationship Id="rId1" Type="http://schemas.openxmlformats.org/officeDocument/2006/relationships/tags" Target="../tags/tag22.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Master" Target="../slideMasters/slideMaster10.xml"/><Relationship Id="rId1" Type="http://schemas.openxmlformats.org/officeDocument/2006/relationships/tags" Target="../tags/tag23.xml"/></Relationships>
</file>

<file path=ppt/slideLayouts/_rels/slideLayout60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4.xml"/></Relationships>
</file>

<file path=ppt/slideLayouts/_rels/slideLayout60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5.xml"/></Relationships>
</file>

<file path=ppt/slideLayouts/_rels/slideLayout60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6.xml"/></Relationships>
</file>

<file path=ppt/slideLayouts/_rels/slideLayout60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7.xml"/></Relationships>
</file>

<file path=ppt/slideLayouts/_rels/slideLayout60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8.xml"/></Relationships>
</file>

<file path=ppt/slideLayouts/_rels/slideLayout60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2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0.xml"/></Relationships>
</file>

<file path=ppt/slideLayouts/_rels/slideLayout611.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1.xml"/></Relationships>
</file>

<file path=ppt/slideLayouts/_rels/slideLayout61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2.xml"/></Relationships>
</file>

<file path=ppt/slideLayouts/_rels/slideLayout61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33.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slideMaster" Target="../slideMasters/slideMaster10.xml"/><Relationship Id="rId1" Type="http://schemas.openxmlformats.org/officeDocument/2006/relationships/tags" Target="../tags/tag34.xml"/><Relationship Id="rId4" Type="http://schemas.openxmlformats.org/officeDocument/2006/relationships/image" Target="../media/image112.pn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Master" Target="../slideMasters/slideMaster10.xml"/><Relationship Id="rId1" Type="http://schemas.openxmlformats.org/officeDocument/2006/relationships/tags" Target="../tags/tag35.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Master" Target="../slideMasters/slideMaster10.xml"/><Relationship Id="rId1" Type="http://schemas.openxmlformats.org/officeDocument/2006/relationships/tags" Target="../tags/tag36.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Master" Target="../slideMasters/slideMaster10.xml"/><Relationship Id="rId1" Type="http://schemas.openxmlformats.org/officeDocument/2006/relationships/tags" Target="../tags/tag37.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Master" Target="../slideMasters/slideMaster10.xml"/><Relationship Id="rId1" Type="http://schemas.openxmlformats.org/officeDocument/2006/relationships/tags" Target="../tags/tag38.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Master" Target="../slideMasters/slideMaster10.xml"/><Relationship Id="rId1" Type="http://schemas.openxmlformats.org/officeDocument/2006/relationships/tags" Target="../tags/tag3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Master" Target="../slideMasters/slideMaster10.xml"/><Relationship Id="rId1" Type="http://schemas.openxmlformats.org/officeDocument/2006/relationships/tags" Target="../tags/tag40.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Master" Target="../slideMasters/slideMaster10.xml"/><Relationship Id="rId1" Type="http://schemas.openxmlformats.org/officeDocument/2006/relationships/tags" Target="../tags/tag41.xml"/></Relationships>
</file>

<file path=ppt/slideLayouts/_rels/slideLayout62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2.xml"/></Relationships>
</file>

<file path=ppt/slideLayouts/_rels/slideLayout62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3.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slideMaster" Target="../slideMasters/slideMaster10.xml"/><Relationship Id="rId1" Type="http://schemas.openxmlformats.org/officeDocument/2006/relationships/tags" Target="../tags/tag44.xml"/></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slideMaster" Target="../slideMasters/slideMaster10.xml"/><Relationship Id="rId1" Type="http://schemas.openxmlformats.org/officeDocument/2006/relationships/tags" Target="../tags/tag4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9.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4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123.svg"/><Relationship Id="rId7" Type="http://schemas.openxmlformats.org/officeDocument/2006/relationships/image" Target="../media/image127.svg"/><Relationship Id="rId2" Type="http://schemas.openxmlformats.org/officeDocument/2006/relationships/image" Target="../media/image122.png"/><Relationship Id="rId1" Type="http://schemas.openxmlformats.org/officeDocument/2006/relationships/slideMaster" Target="../slideMasters/slideMaster11.xml"/><Relationship Id="rId6" Type="http://schemas.openxmlformats.org/officeDocument/2006/relationships/image" Target="../media/image126.png"/><Relationship Id="rId5" Type="http://schemas.openxmlformats.org/officeDocument/2006/relationships/image" Target="../media/image125.emf"/><Relationship Id="rId4" Type="http://schemas.openxmlformats.org/officeDocument/2006/relationships/image" Target="../media/image124.png"/></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Master" Target="../slideMasters/slideMaster11.xml"/><Relationship Id="rId5" Type="http://schemas.openxmlformats.org/officeDocument/2006/relationships/image" Target="../media/image125.emf"/><Relationship Id="rId4" Type="http://schemas.openxmlformats.org/officeDocument/2006/relationships/image" Target="../media/image124.png"/></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Master" Target="../slideMasters/slideMaster11.xml"/><Relationship Id="rId6" Type="http://schemas.openxmlformats.org/officeDocument/2006/relationships/image" Target="../media/image125.emf"/><Relationship Id="rId5" Type="http://schemas.openxmlformats.org/officeDocument/2006/relationships/image" Target="../media/image129.svg"/><Relationship Id="rId4" Type="http://schemas.openxmlformats.org/officeDocument/2006/relationships/image" Target="../media/image128.png"/></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Master" Target="../slideMasters/slideMaster11.xml"/><Relationship Id="rId5" Type="http://schemas.openxmlformats.org/officeDocument/2006/relationships/image" Target="../media/image130.png"/><Relationship Id="rId4" Type="http://schemas.openxmlformats.org/officeDocument/2006/relationships/image" Target="../media/image125.emf"/></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123.svg"/><Relationship Id="rId2" Type="http://schemas.openxmlformats.org/officeDocument/2006/relationships/image" Target="../media/image131.png"/><Relationship Id="rId1" Type="http://schemas.openxmlformats.org/officeDocument/2006/relationships/slideMaster" Target="../slideMasters/slideMaster11.xml"/><Relationship Id="rId6" Type="http://schemas.openxmlformats.org/officeDocument/2006/relationships/image" Target="../media/image122.png"/><Relationship Id="rId5" Type="http://schemas.openxmlformats.org/officeDocument/2006/relationships/image" Target="../media/image125.emf"/><Relationship Id="rId4" Type="http://schemas.openxmlformats.org/officeDocument/2006/relationships/image" Target="../media/image124.png"/></Relationships>
</file>

<file path=ppt/slideLayouts/_rels/slideLayout642.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emf"/><Relationship Id="rId1" Type="http://schemas.openxmlformats.org/officeDocument/2006/relationships/slideMaster" Target="../slideMasters/slideMaster11.xml"/><Relationship Id="rId4" Type="http://schemas.openxmlformats.org/officeDocument/2006/relationships/image" Target="../media/image123.svg"/></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emf"/><Relationship Id="rId1" Type="http://schemas.openxmlformats.org/officeDocument/2006/relationships/slideMaster" Target="../slideMasters/slideMaster11.xml"/><Relationship Id="rId4" Type="http://schemas.openxmlformats.org/officeDocument/2006/relationships/image" Target="../media/image123.svg"/></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6.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5.emf"/><Relationship Id="rId1" Type="http://schemas.openxmlformats.org/officeDocument/2006/relationships/slideMaster" Target="../slideMasters/slideMaster11.xml"/><Relationship Id="rId5" Type="http://schemas.openxmlformats.org/officeDocument/2006/relationships/chart" Target="../charts/chart1.xml"/><Relationship Id="rId4" Type="http://schemas.openxmlformats.org/officeDocument/2006/relationships/image" Target="../media/image123.svg"/></Relationships>
</file>

<file path=ppt/slideLayouts/_rels/slideLayout653.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Master" Target="../slideMasters/slideMaster11.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123.svg"/><Relationship Id="rId2" Type="http://schemas.openxmlformats.org/officeDocument/2006/relationships/image" Target="../media/image131.png"/><Relationship Id="rId1" Type="http://schemas.openxmlformats.org/officeDocument/2006/relationships/slideMaster" Target="../slideMasters/slideMaster11.xml"/><Relationship Id="rId6" Type="http://schemas.openxmlformats.org/officeDocument/2006/relationships/image" Target="../media/image122.png"/><Relationship Id="rId5" Type="http://schemas.openxmlformats.org/officeDocument/2006/relationships/image" Target="../media/image125.emf"/><Relationship Id="rId4" Type="http://schemas.openxmlformats.org/officeDocument/2006/relationships/image" Target="../media/image133.pn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Master" Target="../slideMasters/slideMaster11.xml"/><Relationship Id="rId5" Type="http://schemas.openxmlformats.org/officeDocument/2006/relationships/image" Target="../media/image134.png"/><Relationship Id="rId4" Type="http://schemas.openxmlformats.org/officeDocument/2006/relationships/image" Target="../media/image125.emf"/></Relationships>
</file>

<file path=ppt/slideLayouts/_rels/slideLayout65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1.xml"/><Relationship Id="rId1" Type="http://schemas.openxmlformats.org/officeDocument/2006/relationships/tags" Target="../tags/tag47.xml"/><Relationship Id="rId5" Type="http://schemas.openxmlformats.org/officeDocument/2006/relationships/image" Target="../media/image136.png"/><Relationship Id="rId4" Type="http://schemas.openxmlformats.org/officeDocument/2006/relationships/image" Target="../media/image135.emf"/></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12.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9.jpeg"/><Relationship Id="rId7" Type="http://schemas.openxmlformats.org/officeDocument/2006/relationships/image" Target="../media/image143.png"/><Relationship Id="rId2" Type="http://schemas.openxmlformats.org/officeDocument/2006/relationships/image" Target="../media/image138.jpeg"/><Relationship Id="rId1" Type="http://schemas.openxmlformats.org/officeDocument/2006/relationships/slideMaster" Target="../slideMasters/slideMaster12.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image" Target="../media/image140.jpe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145.svg"/><Relationship Id="rId7" Type="http://schemas.openxmlformats.org/officeDocument/2006/relationships/image" Target="../media/image149.svg"/><Relationship Id="rId2" Type="http://schemas.openxmlformats.org/officeDocument/2006/relationships/image" Target="../media/image144.png"/><Relationship Id="rId1" Type="http://schemas.openxmlformats.org/officeDocument/2006/relationships/slideMaster" Target="../slideMasters/slideMaster12.xml"/><Relationship Id="rId6" Type="http://schemas.openxmlformats.org/officeDocument/2006/relationships/image" Target="../media/image148.png"/><Relationship Id="rId5" Type="http://schemas.openxmlformats.org/officeDocument/2006/relationships/image" Target="../media/image147.svg"/><Relationship Id="rId4" Type="http://schemas.openxmlformats.org/officeDocument/2006/relationships/image" Target="../media/image146.png"/></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Master" Target="../slideMasters/slideMaster1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5.xml.rels><?xml version="1.0" encoding="UTF-8" standalone="yes"?>
<Relationships xmlns="http://schemas.openxmlformats.org/package/2006/relationships"><Relationship Id="rId8" Type="http://schemas.openxmlformats.org/officeDocument/2006/relationships/image" Target="../media/image156.tiff"/><Relationship Id="rId3" Type="http://schemas.openxmlformats.org/officeDocument/2006/relationships/image" Target="../media/image153.svg"/><Relationship Id="rId7" Type="http://schemas.openxmlformats.org/officeDocument/2006/relationships/image" Target="../media/image155.svg"/><Relationship Id="rId12" Type="http://schemas.openxmlformats.org/officeDocument/2006/relationships/image" Target="../media/image160.tiff"/><Relationship Id="rId2" Type="http://schemas.openxmlformats.org/officeDocument/2006/relationships/image" Target="../media/image152.png"/><Relationship Id="rId1" Type="http://schemas.openxmlformats.org/officeDocument/2006/relationships/slideMaster" Target="../slideMasters/slideMaster12.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47.svg"/><Relationship Id="rId10" Type="http://schemas.openxmlformats.org/officeDocument/2006/relationships/image" Target="../media/image158.svg"/><Relationship Id="rId4" Type="http://schemas.openxmlformats.org/officeDocument/2006/relationships/image" Target="../media/image146.png"/><Relationship Id="rId9" Type="http://schemas.openxmlformats.org/officeDocument/2006/relationships/image" Target="../media/image157.png"/></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Master" Target="../slideMasters/slideMaster12.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8.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Master" Target="../slideMasters/slideMaster12.xml"/></Relationships>
</file>

<file path=ppt/slideLayouts/_rels/slideLayout719.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Master" Target="../slideMasters/slideMaster12.xml"/><Relationship Id="rId5" Type="http://schemas.openxmlformats.org/officeDocument/2006/relationships/image" Target="../media/image165.png"/><Relationship Id="rId4" Type="http://schemas.openxmlformats.org/officeDocument/2006/relationships/image" Target="../media/image164.png"/></Relationships>
</file>

<file path=ppt/slideLayouts/_rels/slideLayout72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Master" Target="../slideMasters/slideMaster12.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Master" Target="../slideMasters/slideMaster13.xml"/><Relationship Id="rId4" Type="http://schemas.openxmlformats.org/officeDocument/2006/relationships/image" Target="../media/image2.emf"/></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Master" Target="../slideMasters/slideMaster13.xml"/></Relationships>
</file>

<file path=ppt/slideLayouts/_rels/slideLayout7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0.jpeg"/><Relationship Id="rId1" Type="http://schemas.openxmlformats.org/officeDocument/2006/relationships/slideMaster" Target="../slideMasters/slideMaster14.xml"/></Relationships>
</file>

<file path=ppt/slideLayouts/_rels/slideLayout7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1.png"/><Relationship Id="rId1" Type="http://schemas.openxmlformats.org/officeDocument/2006/relationships/slideMaster" Target="../slideMasters/slideMaster14.xml"/></Relationships>
</file>

<file path=ppt/slideLayouts/_rels/slideLayout7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jpeg"/><Relationship Id="rId1" Type="http://schemas.openxmlformats.org/officeDocument/2006/relationships/slideMaster" Target="../slideMasters/slideMaster14.xml"/></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3.png"/><Relationship Id="rId1" Type="http://schemas.openxmlformats.org/officeDocument/2006/relationships/slideMaster" Target="../slideMasters/slideMaster14.xml"/></Relationships>
</file>

<file path=ppt/slideLayouts/_rels/slideLayout7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7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7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8.jpe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9.png"/><Relationship Id="rId1" Type="http://schemas.openxmlformats.org/officeDocument/2006/relationships/slideMaster" Target="../slideMasters/slideMaster14.xml"/></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4.xml"/><Relationship Id="rId4" Type="http://schemas.openxmlformats.org/officeDocument/2006/relationships/image" Target="../media/image1.emf"/></Relationships>
</file>

<file path=ppt/slideLayouts/_rels/slideLayout7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2.png"/><Relationship Id="rId1" Type="http://schemas.openxmlformats.org/officeDocument/2006/relationships/slideMaster" Target="../slideMasters/slideMaster14.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4.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4.xml"/></Relationships>
</file>

<file path=ppt/slideLayouts/_rels/slideLayout78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14.xml"/><Relationship Id="rId4" Type="http://schemas.openxmlformats.org/officeDocument/2006/relationships/image" Target="../media/image72.jpeg"/></Relationships>
</file>

<file path=ppt/slideLayouts/_rels/slideLayout7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14.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png"/></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4.xml"/></Relationships>
</file>

<file path=ppt/slideLayouts/_rels/slideLayout80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4.xml"/></Relationships>
</file>

<file path=ppt/slideLayouts/_rels/slideLayout8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4.xml"/></Relationships>
</file>

<file path=ppt/slideLayouts/_rels/slideLayout80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4.xml"/></Relationships>
</file>

<file path=ppt/slideLayouts/_rels/slideLayout8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4.xml"/></Relationships>
</file>

<file path=ppt/slideLayouts/_rels/slideLayout80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4.xml"/></Relationships>
</file>

<file path=ppt/slideLayouts/_rels/slideLayout8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4.xml"/></Relationships>
</file>

<file path=ppt/slideLayouts/_rels/slideLayout80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14.xml"/></Relationships>
</file>

<file path=ppt/slideLayouts/_rels/slideLayout8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4.xml"/></Relationships>
</file>

<file path=ppt/slideLayouts/_rels/slideLayout8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4.xml"/></Relationships>
</file>

<file path=ppt/slideLayouts/_rels/slideLayout81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14.xml"/></Relationships>
</file>

<file path=ppt/slideLayouts/_rels/slideLayout8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14.xml"/></Relationships>
</file>

<file path=ppt/slideLayouts/_rels/slideLayout81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4.xml"/></Relationships>
</file>

<file path=ppt/slideLayouts/_rels/slideLayout81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14.xml"/></Relationships>
</file>

<file path=ppt/slideLayouts/_rels/slideLayout8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4.jpeg"/><Relationship Id="rId1" Type="http://schemas.openxmlformats.org/officeDocument/2006/relationships/slideMaster" Target="../slideMasters/slideMaster14.xml"/></Relationships>
</file>

<file path=ppt/slideLayouts/_rels/slideLayout8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5.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5.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5.xml"/></Relationships>
</file>

<file path=ppt/slideLayouts/_rels/slideLayout8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85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8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8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8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87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8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87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87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8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6.xml"/></Relationships>
</file>

<file path=ppt/slideLayouts/_rels/slideLayout8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8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6.xml"/></Relationships>
</file>

<file path=ppt/slideLayouts/_rels/slideLayout87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6.xml"/></Relationships>
</file>

<file path=ppt/slideLayouts/_rels/slideLayout87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4" Type="http://schemas.openxmlformats.org/officeDocument/2006/relationships/image" Target="../media/image19.jpe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8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8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6.xml"/></Relationships>
</file>

<file path=ppt/slideLayouts/_rels/slideLayout8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6.xml"/><Relationship Id="rId4" Type="http://schemas.openxmlformats.org/officeDocument/2006/relationships/image" Target="../media/image25.jpeg"/></Relationships>
</file>

<file path=ppt/slideLayouts/_rels/slideLayout88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6.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88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8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4" Type="http://schemas.openxmlformats.org/officeDocument/2006/relationships/image" Target="../media/image19.jpeg"/></Relationships>
</file>

<file path=ppt/slideLayouts/_rels/slideLayout88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8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6.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9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9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9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9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9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7.xml"/></Relationships>
</file>

<file path=ppt/slideLayouts/_rels/slideLayout9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9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9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9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5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7.xml"/></Relationships>
</file>

<file path=ppt/slideLayouts/_rels/slideLayout96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7.xml"/></Relationships>
</file>

<file path=ppt/slideLayouts/_rels/slideLayout9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7.xml"/></Relationships>
</file>

<file path=ppt/slideLayouts/_rels/slideLayout9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7.xml"/></Relationships>
</file>

<file path=ppt/slideLayouts/_rels/slideLayout96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4" Type="http://schemas.openxmlformats.org/officeDocument/2006/relationships/image" Target="../media/image19.jpeg"/></Relationships>
</file>

<file path=ppt/slideLayouts/_rels/slideLayout96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6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7.xml"/></Relationships>
</file>

<file path=ppt/slideLayouts/_rels/slideLayout9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7.xml"/><Relationship Id="rId4" Type="http://schemas.openxmlformats.org/officeDocument/2006/relationships/image" Target="../media/image25.jpeg"/></Relationships>
</file>

<file path=ppt/slideLayouts/_rels/slideLayout9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7.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96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7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4" Type="http://schemas.openxmlformats.org/officeDocument/2006/relationships/image" Target="../media/image19.jpeg"/></Relationships>
</file>

<file path=ppt/slideLayouts/_rels/slideLayout9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17.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9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Picture Placeholder 3">
            <a:extLst>
              <a:ext uri="{FF2B5EF4-FFF2-40B4-BE49-F238E27FC236}">
                <a16:creationId xmlns:a16="http://schemas.microsoft.com/office/drawing/2014/main" id="{373E1CE9-82A3-4B38-E93E-8A1B209E8884}"/>
              </a:ext>
            </a:extLst>
          </p:cNvPr>
          <p:cNvSpPr>
            <a:spLocks noGrp="1"/>
          </p:cNvSpPr>
          <p:nvPr>
            <p:ph type="pic" sz="quarter" idx="10"/>
          </p:nvPr>
        </p:nvSpPr>
        <p:spPr>
          <a:xfrm>
            <a:off x="5299075" y="0"/>
            <a:ext cx="6892925" cy="6858000"/>
          </a:xfrm>
          <a:solidFill>
            <a:schemeClr val="bg2"/>
          </a:solidFill>
        </p:spPr>
        <p:txBody>
          <a:bodyPr tIns="2743200"/>
          <a:lstStyle>
            <a:lvl1pPr marL="0" indent="0" algn="ctr">
              <a:buNone/>
              <a:defRPr b="0">
                <a:solidFill>
                  <a:schemeClr val="tx1"/>
                </a:solidFill>
              </a:defRPr>
            </a:lvl1pPr>
          </a:lstStyle>
          <a:p>
            <a:r>
              <a:rPr lang="en-US"/>
              <a:t>Click icon to add picture</a:t>
            </a:r>
          </a:p>
        </p:txBody>
      </p:sp>
      <p:sp>
        <p:nvSpPr>
          <p:cNvPr id="8" name="Title 1">
            <a:extLst>
              <a:ext uri="{FF2B5EF4-FFF2-40B4-BE49-F238E27FC236}">
                <a16:creationId xmlns:a16="http://schemas.microsoft.com/office/drawing/2014/main" id="{2E58C032-8A14-D8FB-5434-5C080619E1C6}"/>
              </a:ext>
            </a:extLst>
          </p:cNvPr>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9" name="Text Placeholder 4">
            <a:extLst>
              <a:ext uri="{FF2B5EF4-FFF2-40B4-BE49-F238E27FC236}">
                <a16:creationId xmlns:a16="http://schemas.microsoft.com/office/drawing/2014/main" id="{C9983F00-C0C0-339B-ECC3-A17A04FE5477}"/>
              </a:ext>
            </a:extLst>
          </p:cNvPr>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52260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 Divider 1">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92A4DC-6E84-D3BA-164B-30C3B467592B}"/>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pic>
        <p:nvPicPr>
          <p:cNvPr id="5" name="Picture 4" descr="A picture containing plant, flower&#10;&#10;Description automatically generated">
            <a:extLst>
              <a:ext uri="{FF2B5EF4-FFF2-40B4-BE49-F238E27FC236}">
                <a16:creationId xmlns:a16="http://schemas.microsoft.com/office/drawing/2014/main" id="{1444843C-97EF-FF5D-4D6B-CBA7C8FED39B}"/>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229835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0616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00.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8022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01.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1717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02.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797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0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227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0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4820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0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63835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0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2001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0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770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0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3179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26294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2227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51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62566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67410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12160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635800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6025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394668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68029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708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699158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9627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2405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sldLayout>
</file>

<file path=ppt/slideLayouts/slideLayout10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8336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CC6E2-DD7D-47F5-A4EF-D817DC1DFD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34636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sldLayout>
</file>

<file path=ppt/slideLayouts/slideLayout10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93260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024.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83812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5.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4281896710"/>
      </p:ext>
    </p:extLst>
  </p:cSld>
  <p:clrMapOvr>
    <a:masterClrMapping/>
  </p:clrMapOvr>
  <p:transition>
    <p:fade/>
  </p:transition>
</p:sldLayout>
</file>

<file path=ppt/slideLayouts/slideLayout10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2602571011"/>
      </p:ext>
    </p:extLst>
  </p:cSld>
  <p:clrMapOvr>
    <a:masterClrMapping/>
  </p:clrMapOvr>
  <p:transition>
    <p:fade/>
  </p:transition>
</p:sldLayout>
</file>

<file path=ppt/slideLayouts/slideLayout10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8431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8.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633343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9.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47615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53621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30.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11792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2"/>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2" y="585790"/>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5"/>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8890990"/>
      </p:ext>
    </p:extLst>
  </p:cSld>
  <p:clrMapOvr>
    <a:masterClrMapping/>
  </p:clrMapOvr>
  <p:transition>
    <p:fade/>
  </p:transition>
</p:sldLayout>
</file>

<file path=ppt/slideLayouts/slideLayout10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2"/>
            <a:ext cx="12191998" cy="6857999"/>
          </a:xfrm>
          <a:prstGeom prst="rect">
            <a:avLst/>
          </a:prstGeom>
        </p:spPr>
      </p:pic>
      <p:sp>
        <p:nvSpPr>
          <p:cNvPr id="9" name="Title 1"/>
          <p:cNvSpPr>
            <a:spLocks noGrp="1"/>
          </p:cNvSpPr>
          <p:nvPr>
            <p:ph type="title" hasCustomPrompt="1"/>
          </p:nvPr>
        </p:nvSpPr>
        <p:spPr bwMode="white">
          <a:xfrm>
            <a:off x="584200" y="2918225"/>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2" y="585790"/>
            <a:ext cx="1366245" cy="292608"/>
          </a:xfrm>
          <a:prstGeom prst="rect">
            <a:avLst/>
          </a:prstGeom>
        </p:spPr>
      </p:pic>
    </p:spTree>
    <p:extLst>
      <p:ext uri="{BB962C8B-B14F-4D97-AF65-F5344CB8AC3E}">
        <p14:creationId xmlns:p14="http://schemas.microsoft.com/office/powerpoint/2010/main" val="100354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414763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4.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lIns="0" tIns="0" rIns="0" bIns="0" anchor="b" anchorCtr="0">
            <a:spAutoFit/>
          </a:bodyPr>
          <a:lstStyle>
            <a:lvl1pPr>
              <a:defRPr sz="40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050" name="Picture 2">
            <a:extLst>
              <a:ext uri="{FF2B5EF4-FFF2-40B4-BE49-F238E27FC236}">
                <a16:creationId xmlns:a16="http://schemas.microsoft.com/office/drawing/2014/main" id="{A318813A-8F0C-92D9-D0C2-A62BB201C3AA}"/>
              </a:ext>
            </a:extLst>
          </p:cNvPr>
          <p:cNvPicPr>
            <a:picLocks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584203" y="585790"/>
            <a:ext cx="1366245" cy="29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07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6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665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63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030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90"/>
            <a:ext cx="5219700" cy="1612749"/>
          </a:xfrm>
        </p:spPr>
        <p:txBody>
          <a:bodyPr>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90"/>
            <a:ext cx="5219700" cy="1612749"/>
          </a:xfrm>
        </p:spPr>
        <p:txBody>
          <a:bodyPr>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993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1436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31834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17976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28232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398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036858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5.xml><?xml version="1.0" encoding="utf-8"?>
<p:sldLayout xmlns:a="http://schemas.openxmlformats.org/drawingml/2006/main" xmlns:r="http://schemas.openxmlformats.org/officeDocument/2006/relationships" xmlns:p="http://schemas.openxmlformats.org/presentationml/2006/main" preserve="1">
  <p:cSld name="Title Only (white version)">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6E64D87-2401-A0A7-DF2D-1C4E55795374}"/>
              </a:ext>
            </a:extLst>
          </p:cNvPr>
          <p:cNvGraphicFramePr>
            <a:graphicFrameLocks noChangeAspect="1"/>
          </p:cNvGraphicFramePr>
          <p:nvPr userDrawn="1">
            <p:custDataLst>
              <p:tags r:id="rId1"/>
            </p:custDataLst>
            <p:extLst>
              <p:ext uri="{D42A27DB-BD31-4B8C-83A1-F6EECF244321}">
                <p14:modId xmlns:p14="http://schemas.microsoft.com/office/powerpoint/2010/main" val="4530095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5" name="think-cell data - do not delete" hidden="1">
                        <a:extLst>
                          <a:ext uri="{FF2B5EF4-FFF2-40B4-BE49-F238E27FC236}">
                            <a16:creationId xmlns:a16="http://schemas.microsoft.com/office/drawing/2014/main" id="{26E64D87-2401-A0A7-DF2D-1C4E5579537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vert="horz"/>
          <a:lstStyle>
            <a:lvl1pPr>
              <a:defRPr>
                <a:solidFill>
                  <a:schemeClr val="bg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lvl1pPr>
              <a:defRPr>
                <a:solidFill>
                  <a:schemeClr val="accent6">
                    <a:lumMod val="50000"/>
                  </a:schemeClr>
                </a:solidFill>
              </a:defRPr>
            </a:lvl1pPr>
          </a:lstStyle>
          <a:p>
            <a:endParaRPr lang="en-US"/>
          </a:p>
        </p:txBody>
      </p:sp>
    </p:spTree>
    <p:extLst>
      <p:ext uri="{BB962C8B-B14F-4D97-AF65-F5344CB8AC3E}">
        <p14:creationId xmlns:p14="http://schemas.microsoft.com/office/powerpoint/2010/main" val="2601282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l">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2000">
                <a:latin typeface="+mj-lt"/>
              </a:defRPr>
            </a:lvl1pPr>
          </a:lstStyle>
          <a:p>
            <a:pPr lvl="0"/>
            <a:r>
              <a:rPr lang="en-US"/>
              <a:t>Click to edit Master text styles</a:t>
            </a:r>
          </a:p>
        </p:txBody>
      </p:sp>
    </p:spTree>
    <p:extLst>
      <p:ext uri="{BB962C8B-B14F-4D97-AF65-F5344CB8AC3E}">
        <p14:creationId xmlns:p14="http://schemas.microsoft.com/office/powerpoint/2010/main" val="3254134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6"/>
            <a:ext cx="11018520" cy="430887"/>
          </a:xfrm>
        </p:spPr>
        <p:txBody>
          <a:bodyPr anchor="t"/>
          <a:lstStyle>
            <a:lvl1pPr marL="12696" indent="0" algn="l">
              <a:buNone/>
              <a:tabLst/>
              <a:defRPr sz="2800">
                <a:gradFill>
                  <a:gsLst>
                    <a:gs pos="70000">
                      <a:srgbClr val="49C5B1"/>
                    </a:gs>
                    <a:gs pos="0">
                      <a:srgbClr val="8DE971"/>
                    </a:gs>
                  </a:gsLst>
                  <a:path path="circle">
                    <a:fillToRect l="100000" t="100000"/>
                  </a:path>
                </a:gradFill>
                <a:latin typeface="+mj-lt"/>
              </a:defRPr>
            </a:lvl1pPr>
            <a:lvl2pPr marL="12696" indent="0" algn="ctr">
              <a:buNone/>
              <a:tabLst/>
              <a:defRPr sz="2800">
                <a:latin typeface="+mj-lt"/>
              </a:defRPr>
            </a:lvl2pPr>
            <a:lvl3pPr marL="12696" indent="0" algn="ctr">
              <a:buNone/>
              <a:tabLst/>
              <a:defRPr sz="2800">
                <a:latin typeface="+mj-lt"/>
              </a:defRPr>
            </a:lvl3pPr>
            <a:lvl4pPr marL="12696" indent="0" algn="ctr">
              <a:buNone/>
              <a:tabLst/>
              <a:defRPr sz="2800">
                <a:latin typeface="+mj-lt"/>
              </a:defRPr>
            </a:lvl4pPr>
            <a:lvl5pPr marL="12696"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2982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8.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4176298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9.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6"/>
            <a:ext cx="11018520" cy="430887"/>
          </a:xfrm>
        </p:spPr>
        <p:txBody>
          <a:bodyPr anchor="t"/>
          <a:lstStyle>
            <a:lvl1pPr marL="12696" indent="0" algn="ctr">
              <a:buNone/>
              <a:tabLst/>
              <a:defRPr sz="2800">
                <a:gradFill>
                  <a:gsLst>
                    <a:gs pos="70000">
                      <a:srgbClr val="49C5B1"/>
                    </a:gs>
                    <a:gs pos="0">
                      <a:srgbClr val="8DE971"/>
                    </a:gs>
                  </a:gsLst>
                  <a:path path="circle">
                    <a:fillToRect l="100000" t="100000"/>
                  </a:path>
                </a:gradFill>
                <a:latin typeface="+mj-lt"/>
              </a:defRPr>
            </a:lvl1pPr>
            <a:lvl2pPr marL="12696" indent="0" algn="ctr">
              <a:buNone/>
              <a:tabLst/>
              <a:defRPr sz="2800">
                <a:latin typeface="+mj-lt"/>
              </a:defRPr>
            </a:lvl2pPr>
            <a:lvl3pPr marL="12696" indent="0" algn="ctr">
              <a:buNone/>
              <a:tabLst/>
              <a:defRPr sz="2800">
                <a:latin typeface="+mj-lt"/>
              </a:defRPr>
            </a:lvl3pPr>
            <a:lvl4pPr marL="12696" indent="0" algn="ctr">
              <a:buNone/>
              <a:tabLst/>
              <a:defRPr sz="2800">
                <a:latin typeface="+mj-lt"/>
              </a:defRPr>
            </a:lvl4pPr>
            <a:lvl5pPr marL="12696"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998130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74280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5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82008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5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94792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5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2060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90335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45385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5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276238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5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26592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0929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5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8"/>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9590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09509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25620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6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8565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40675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6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72342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6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2512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6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2"/>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8872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2"/>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162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6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3"/>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036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6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7"/>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0384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1"/>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73104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1"/>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0699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0254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901"/>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2961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0384"/>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4"/>
            <a:ext cx="6667500" cy="430901"/>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43326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362842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7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5073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7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797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7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18869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7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902035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7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5"/>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34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1378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9.xml><?xml version="1.0" encoding="utf-8"?>
<p:sldLayout xmlns:a="http://schemas.openxmlformats.org/drawingml/2006/main" xmlns:r="http://schemas.openxmlformats.org/officeDocument/2006/relationships" xmlns:p="http://schemas.openxmlformats.org/presentationml/2006/main" preserve="1">
  <p:cSld name="1_Demo slid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7337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740143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8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00719"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5479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989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2.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accent3">
                    <a:lumMod val="75000"/>
                  </a:schemeClr>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293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922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4.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68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1552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25886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902353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8.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0976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90599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 Divider 2">
    <p:bg>
      <p:bgPr>
        <a:solidFill>
          <a:schemeClr val="tx2"/>
        </a:solid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sp>
        <p:nvSpPr>
          <p:cNvPr id="2" name="Rectangle 1">
            <a:extLst>
              <a:ext uri="{FF2B5EF4-FFF2-40B4-BE49-F238E27FC236}">
                <a16:creationId xmlns:a16="http://schemas.microsoft.com/office/drawing/2014/main" id="{182C9030-B8D1-06E8-4555-DF2A2A6C68A4}"/>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picture containing plant, flower&#10;&#10;Description automatically generated">
            <a:extLst>
              <a:ext uri="{FF2B5EF4-FFF2-40B4-BE49-F238E27FC236}">
                <a16:creationId xmlns:a16="http://schemas.microsoft.com/office/drawing/2014/main" id="{17666F30-789B-E692-6018-5DBFB9FFEDCB}"/>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682300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404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10638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6972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50320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7654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871619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5942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25343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3481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662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rge Number Divider 3">
    <p:bg>
      <p:bgPr>
        <a:solidFill>
          <a:schemeClr val="tx2"/>
        </a:solid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sp>
        <p:nvSpPr>
          <p:cNvPr id="2" name="Rectangle 1">
            <a:extLst>
              <a:ext uri="{FF2B5EF4-FFF2-40B4-BE49-F238E27FC236}">
                <a16:creationId xmlns:a16="http://schemas.microsoft.com/office/drawing/2014/main" id="{6817C1DD-6592-F3BF-6537-277895473B5C}"/>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picture containing plant, flower&#10;&#10;Description automatically generated">
            <a:extLst>
              <a:ext uri="{FF2B5EF4-FFF2-40B4-BE49-F238E27FC236}">
                <a16:creationId xmlns:a16="http://schemas.microsoft.com/office/drawing/2014/main" id="{169BD9B2-CE1D-469D-D305-E78AD8606CA6}"/>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27567438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2138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17662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8377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72471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35902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0220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6802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12125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2811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874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Number Divider 4">
    <p:bg>
      <p:bgPr>
        <a:solidFill>
          <a:schemeClr val="tx2"/>
        </a:solid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sp>
        <p:nvSpPr>
          <p:cNvPr id="2" name="Rectangle 1">
            <a:extLst>
              <a:ext uri="{FF2B5EF4-FFF2-40B4-BE49-F238E27FC236}">
                <a16:creationId xmlns:a16="http://schemas.microsoft.com/office/drawing/2014/main" id="{5AB11C00-1FB4-B4B8-AE60-960914931FBE}"/>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picture containing plant, flower&#10;&#10;Description automatically generated">
            <a:extLst>
              <a:ext uri="{FF2B5EF4-FFF2-40B4-BE49-F238E27FC236}">
                <a16:creationId xmlns:a16="http://schemas.microsoft.com/office/drawing/2014/main" id="{DE385C84-54E9-19BE-40D2-4E9AAC0A6B09}"/>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18155918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5615867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15841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97730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310893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8586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2105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793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657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7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908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Number Divider 5">
    <p:bg>
      <p:bgPr>
        <a:solidFill>
          <a:schemeClr val="tx2"/>
        </a:solid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879986"/>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solidFill>
                  <a:schemeClr val="bg1"/>
                </a:solidFill>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879986"/>
            <a:ext cx="0" cy="170180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176888"/>
            <a:ext cx="4855017" cy="1107996"/>
          </a:xfrm>
        </p:spPr>
        <p:txBody>
          <a:bodyPr anchor="ctr" anchorCtr="0"/>
          <a:lstStyle>
            <a:lvl1pPr marL="0" indent="0">
              <a:buNone/>
              <a:defRPr sz="3600">
                <a:solidFill>
                  <a:schemeClr val="bg1"/>
                </a:solidFill>
                <a:latin typeface="+mj-lt"/>
              </a:defRPr>
            </a:lvl1pPr>
          </a:lstStyle>
          <a:p>
            <a:pPr lvl="0"/>
            <a:r>
              <a:rPr lang="en-US"/>
              <a:t>Click to edit Master text styles</a:t>
            </a:r>
          </a:p>
        </p:txBody>
      </p:sp>
      <p:sp>
        <p:nvSpPr>
          <p:cNvPr id="2" name="Rectangle 1">
            <a:extLst>
              <a:ext uri="{FF2B5EF4-FFF2-40B4-BE49-F238E27FC236}">
                <a16:creationId xmlns:a16="http://schemas.microsoft.com/office/drawing/2014/main" id="{40DE4BEF-606B-C3D0-5CD6-906A84B66DD1}"/>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descr="A picture containing plant, flower&#10;&#10;Description automatically generated">
            <a:extLst>
              <a:ext uri="{FF2B5EF4-FFF2-40B4-BE49-F238E27FC236}">
                <a16:creationId xmlns:a16="http://schemas.microsoft.com/office/drawing/2014/main" id="{0B455549-120A-3D1B-CE11-2A01FD0424D7}"/>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4290960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27671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05209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6354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6013157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72044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371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56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49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024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38895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4136695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5884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8027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0533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6412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7564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1534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0603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31838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22665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5166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
        <p:nvSpPr>
          <p:cNvPr id="7" name="Rectangle 6">
            <a:extLst>
              <a:ext uri="{FF2B5EF4-FFF2-40B4-BE49-F238E27FC236}">
                <a16:creationId xmlns:a16="http://schemas.microsoft.com/office/drawing/2014/main" id="{51FF622C-8B51-9DAB-1219-B37B57750E99}"/>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Picture 9" descr="A picture containing background pattern&#10;&#10;Description automatically generated">
            <a:extLst>
              <a:ext uri="{FF2B5EF4-FFF2-40B4-BE49-F238E27FC236}">
                <a16:creationId xmlns:a16="http://schemas.microsoft.com/office/drawing/2014/main" id="{D4ADA6A2-3837-7162-C5DE-670D17CDF2E6}"/>
              </a:ext>
            </a:extLst>
          </p:cNvPr>
          <p:cNvPicPr>
            <a:picLocks noChangeAspect="1"/>
          </p:cNvPicPr>
          <p:nvPr userDrawn="1"/>
        </p:nvPicPr>
        <p:blipFill>
          <a:blip r:embed="rId2"/>
          <a:stretch>
            <a:fillRect/>
          </a:stretch>
        </p:blipFill>
        <p:spPr>
          <a:xfrm>
            <a:off x="3188032" y="-1"/>
            <a:ext cx="9003968" cy="6857747"/>
          </a:xfrm>
          <a:prstGeom prst="rect">
            <a:avLst/>
          </a:prstGeom>
        </p:spPr>
      </p:pic>
    </p:spTree>
    <p:extLst>
      <p:ext uri="{BB962C8B-B14F-4D97-AF65-F5344CB8AC3E}">
        <p14:creationId xmlns:p14="http://schemas.microsoft.com/office/powerpoint/2010/main" val="1445712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67992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29082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6694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1370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3119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25090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54810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53080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201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016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B57BEF-5B67-5E1A-8B27-5F593B2A4304}"/>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
        <p:nvSpPr>
          <p:cNvPr id="6" name="Rectangle 5">
            <a:extLst>
              <a:ext uri="{FF2B5EF4-FFF2-40B4-BE49-F238E27FC236}">
                <a16:creationId xmlns:a16="http://schemas.microsoft.com/office/drawing/2014/main" id="{9B2551C4-A08C-A00E-7DC9-B4DDD6C726C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pic>
        <p:nvPicPr>
          <p:cNvPr id="8" name="Picture 7" descr="A picture containing background pattern&#10;&#10;Description automatically generated">
            <a:extLst>
              <a:ext uri="{FF2B5EF4-FFF2-40B4-BE49-F238E27FC236}">
                <a16:creationId xmlns:a16="http://schemas.microsoft.com/office/drawing/2014/main" id="{D0DFD011-77E5-705F-70A5-F6543104749D}"/>
              </a:ext>
            </a:extLst>
          </p:cNvPr>
          <p:cNvPicPr>
            <a:picLocks noChangeAspect="1"/>
          </p:cNvPicPr>
          <p:nvPr userDrawn="1"/>
        </p:nvPicPr>
        <p:blipFill>
          <a:blip r:embed="rId2"/>
          <a:stretch>
            <a:fillRect/>
          </a:stretch>
        </p:blipFill>
        <p:spPr>
          <a:xfrm>
            <a:off x="3188032" y="-1"/>
            <a:ext cx="9003968" cy="6857747"/>
          </a:xfrm>
          <a:prstGeom prst="rect">
            <a:avLst/>
          </a:prstGeom>
        </p:spPr>
      </p:pic>
    </p:spTree>
    <p:extLst>
      <p:ext uri="{BB962C8B-B14F-4D97-AF65-F5344CB8AC3E}">
        <p14:creationId xmlns:p14="http://schemas.microsoft.com/office/powerpoint/2010/main" val="3544638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134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547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55985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1699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4054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45718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28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623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7741441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88003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935320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67464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159428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13397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6712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392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9839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105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270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7273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68269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Divider 4">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3766EF-D5DE-F620-7A40-2649C9B9F9BD}"/>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
        <p:nvSpPr>
          <p:cNvPr id="3" name="Rectangle 2">
            <a:extLst>
              <a:ext uri="{FF2B5EF4-FFF2-40B4-BE49-F238E27FC236}">
                <a16:creationId xmlns:a16="http://schemas.microsoft.com/office/drawing/2014/main" id="{6B972933-E3F8-C5B6-5028-3228726E9629}"/>
              </a:ext>
            </a:extLst>
          </p:cNvPr>
          <p:cNvSpPr/>
          <p:nvPr userDrawn="1"/>
        </p:nvSpPr>
        <p:spPr bwMode="auto">
          <a:xfrm>
            <a:off x="0" y="2581786"/>
            <a:ext cx="12192000"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A picture containing plant, flower&#10;&#10;Description automatically generated">
            <a:extLst>
              <a:ext uri="{FF2B5EF4-FFF2-40B4-BE49-F238E27FC236}">
                <a16:creationId xmlns:a16="http://schemas.microsoft.com/office/drawing/2014/main" id="{306EAADF-D98C-6148-7FAD-C3EFCB50A204}"/>
              </a:ext>
            </a:extLst>
          </p:cNvPr>
          <p:cNvPicPr>
            <a:picLocks noChangeAspect="1"/>
          </p:cNvPicPr>
          <p:nvPr userDrawn="1"/>
        </p:nvPicPr>
        <p:blipFill rotWithShape="1">
          <a:blip r:embed="rId2"/>
          <a:srcRect t="448" r="448" b="1"/>
          <a:stretch/>
        </p:blipFill>
        <p:spPr>
          <a:xfrm>
            <a:off x="0" y="2743201"/>
            <a:ext cx="12192000" cy="4114800"/>
          </a:xfrm>
          <a:prstGeom prst="rect">
            <a:avLst/>
          </a:prstGeom>
        </p:spPr>
      </p:pic>
    </p:spTree>
    <p:extLst>
      <p:ext uri="{BB962C8B-B14F-4D97-AF65-F5344CB8AC3E}">
        <p14:creationId xmlns:p14="http://schemas.microsoft.com/office/powerpoint/2010/main" val="506096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600417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5914488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5"/>
            <a:ext cx="9144000" cy="1846018"/>
          </a:xfrm>
        </p:spPr>
        <p:txBody>
          <a:bodyPr anchor="b"/>
          <a:lstStyle>
            <a:lvl1pPr algn="ctr">
              <a:defRPr sz="5995"/>
            </a:lvl1pPr>
          </a:lstStyle>
          <a:p>
            <a:r>
              <a:rPr lang="en-US"/>
              <a:t>Click to edit Master title style</a:t>
            </a:r>
          </a:p>
        </p:txBody>
      </p:sp>
      <p:sp>
        <p:nvSpPr>
          <p:cNvPr id="3" name="Subtitle 2"/>
          <p:cNvSpPr>
            <a:spLocks noGrp="1"/>
          </p:cNvSpPr>
          <p:nvPr>
            <p:ph type="subTitle" idx="1"/>
          </p:nvPr>
        </p:nvSpPr>
        <p:spPr>
          <a:xfrm>
            <a:off x="1524000" y="3602039"/>
            <a:ext cx="9144000" cy="369332"/>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0D4DD7E-EE1C-400C-9060-766A6BA6E372}"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3ACBA7-D34F-4E85-AFC5-8459997DF9FA}" type="slidenum">
              <a:rPr lang="en-US" smtClean="0"/>
              <a:t>‹#›</a:t>
            </a:fld>
            <a:endParaRPr lang="en-US"/>
          </a:p>
        </p:txBody>
      </p:sp>
    </p:spTree>
    <p:extLst>
      <p:ext uri="{BB962C8B-B14F-4D97-AF65-F5344CB8AC3E}">
        <p14:creationId xmlns:p14="http://schemas.microsoft.com/office/powerpoint/2010/main" val="390401400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35146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4301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7993597"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66134" y="3123805"/>
            <a:ext cx="2704616" cy="615553"/>
          </a:xfrm>
        </p:spPr>
        <p:txBody>
          <a:bodyPr/>
          <a:lstStyle>
            <a:lvl1pPr algn="ctr">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66134" y="4138971"/>
            <a:ext cx="2704616"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4" y="3160318"/>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4" y="4175484"/>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76603" y="3121223"/>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76603" y="4136389"/>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4708643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534338" y="2017712"/>
            <a:ext cx="2446308"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846373" y="3121223"/>
            <a:ext cx="1822237" cy="615553"/>
          </a:xfrm>
        </p:spPr>
        <p:txBody>
          <a:bodyPr/>
          <a:lstStyle>
            <a:lvl1pPr marL="0" indent="0" algn="ctr">
              <a:buNone/>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846373" y="4138971"/>
            <a:ext cx="1822237" cy="553998"/>
          </a:xfrm>
        </p:spPr>
        <p:txBody>
          <a:bodyPr/>
          <a:lstStyle>
            <a:lvl1pPr marL="0" indent="0" algn="ctr">
              <a:buNone/>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0" name="Rectangle 9">
            <a:extLst>
              <a:ext uri="{FF2B5EF4-FFF2-40B4-BE49-F238E27FC236}">
                <a16:creationId xmlns:a16="http://schemas.microsoft.com/office/drawing/2014/main" id="{DCC7277C-16AF-1859-7D32-7E05D342FA07}"/>
              </a:ext>
              <a:ext uri="{C183D7F6-B498-43B3-948B-1728B52AA6E4}">
                <adec:decorative xmlns:adec="http://schemas.microsoft.com/office/drawing/2017/decorative" val="1"/>
              </a:ext>
            </a:extLst>
          </p:cNvPr>
          <p:cNvSpPr/>
          <p:nvPr userDrawn="1"/>
        </p:nvSpPr>
        <p:spPr>
          <a:xfrm>
            <a:off x="3405716" y="2017712"/>
            <a:ext cx="2446308"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1" name="Text Placeholder 16">
            <a:extLst>
              <a:ext uri="{FF2B5EF4-FFF2-40B4-BE49-F238E27FC236}">
                <a16:creationId xmlns:a16="http://schemas.microsoft.com/office/drawing/2014/main" id="{071495E1-2304-7B26-E04A-B4D5420FB140}"/>
              </a:ext>
            </a:extLst>
          </p:cNvPr>
          <p:cNvSpPr>
            <a:spLocks noGrp="1"/>
          </p:cNvSpPr>
          <p:nvPr>
            <p:ph type="body" sz="quarter" idx="22"/>
          </p:nvPr>
        </p:nvSpPr>
        <p:spPr>
          <a:xfrm>
            <a:off x="3717751" y="3121223"/>
            <a:ext cx="1822237" cy="615553"/>
          </a:xfrm>
        </p:spPr>
        <p:txBody>
          <a:bodyPr/>
          <a:lstStyle>
            <a:lvl1pPr marL="0" indent="0" algn="ctr">
              <a:buNone/>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4" name="Text Placeholder 16">
            <a:extLst>
              <a:ext uri="{FF2B5EF4-FFF2-40B4-BE49-F238E27FC236}">
                <a16:creationId xmlns:a16="http://schemas.microsoft.com/office/drawing/2014/main" id="{9E709B5A-CE87-D0D5-2A68-71AEFD70666A}"/>
              </a:ext>
            </a:extLst>
          </p:cNvPr>
          <p:cNvSpPr>
            <a:spLocks noGrp="1"/>
          </p:cNvSpPr>
          <p:nvPr>
            <p:ph type="body" sz="quarter" idx="23"/>
          </p:nvPr>
        </p:nvSpPr>
        <p:spPr>
          <a:xfrm>
            <a:off x="3717751" y="4138971"/>
            <a:ext cx="1822237" cy="553998"/>
          </a:xfrm>
        </p:spPr>
        <p:txBody>
          <a:bodyPr/>
          <a:lstStyle>
            <a:lvl1pPr marL="0" indent="0" algn="ctr">
              <a:buNone/>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5" name="Rectangle 14">
            <a:extLst>
              <a:ext uri="{FF2B5EF4-FFF2-40B4-BE49-F238E27FC236}">
                <a16:creationId xmlns:a16="http://schemas.microsoft.com/office/drawing/2014/main" id="{68C8744D-0F38-6619-60C9-C39872778ECA}"/>
              </a:ext>
              <a:ext uri="{C183D7F6-B498-43B3-948B-1728B52AA6E4}">
                <adec:decorative xmlns:adec="http://schemas.microsoft.com/office/drawing/2017/decorative" val="1"/>
              </a:ext>
            </a:extLst>
          </p:cNvPr>
          <p:cNvSpPr/>
          <p:nvPr userDrawn="1"/>
        </p:nvSpPr>
        <p:spPr>
          <a:xfrm>
            <a:off x="6233733" y="2017712"/>
            <a:ext cx="2446308"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6" name="Text Placeholder 16">
            <a:extLst>
              <a:ext uri="{FF2B5EF4-FFF2-40B4-BE49-F238E27FC236}">
                <a16:creationId xmlns:a16="http://schemas.microsoft.com/office/drawing/2014/main" id="{1B63DF48-674E-BBCB-975B-E7E040DBAA8F}"/>
              </a:ext>
            </a:extLst>
          </p:cNvPr>
          <p:cNvSpPr>
            <a:spLocks noGrp="1"/>
          </p:cNvSpPr>
          <p:nvPr>
            <p:ph type="body" sz="quarter" idx="24"/>
          </p:nvPr>
        </p:nvSpPr>
        <p:spPr>
          <a:xfrm>
            <a:off x="6545768" y="3121223"/>
            <a:ext cx="1822237" cy="615553"/>
          </a:xfrm>
        </p:spPr>
        <p:txBody>
          <a:bodyPr/>
          <a:lstStyle>
            <a:lvl1pPr marL="0" indent="0" algn="ctr">
              <a:buNone/>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8" name="Text Placeholder 16">
            <a:extLst>
              <a:ext uri="{FF2B5EF4-FFF2-40B4-BE49-F238E27FC236}">
                <a16:creationId xmlns:a16="http://schemas.microsoft.com/office/drawing/2014/main" id="{3C93363E-F9C4-195A-8DA6-2714CDF5C442}"/>
              </a:ext>
            </a:extLst>
          </p:cNvPr>
          <p:cNvSpPr>
            <a:spLocks noGrp="1"/>
          </p:cNvSpPr>
          <p:nvPr>
            <p:ph type="body" sz="quarter" idx="25"/>
          </p:nvPr>
        </p:nvSpPr>
        <p:spPr>
          <a:xfrm>
            <a:off x="6545768" y="4138971"/>
            <a:ext cx="1822237" cy="553998"/>
          </a:xfrm>
        </p:spPr>
        <p:txBody>
          <a:bodyPr/>
          <a:lstStyle>
            <a:lvl1pPr marL="0" indent="0" algn="ctr">
              <a:buNone/>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9" name="Rectangle 18">
            <a:extLst>
              <a:ext uri="{FF2B5EF4-FFF2-40B4-BE49-F238E27FC236}">
                <a16:creationId xmlns:a16="http://schemas.microsoft.com/office/drawing/2014/main" id="{60D077E3-AA51-D8C7-8EB7-9EC119EA3C49}"/>
              </a:ext>
              <a:ext uri="{C183D7F6-B498-43B3-948B-1728B52AA6E4}">
                <adec:decorative xmlns:adec="http://schemas.microsoft.com/office/drawing/2017/decorative" val="1"/>
              </a:ext>
            </a:extLst>
          </p:cNvPr>
          <p:cNvSpPr/>
          <p:nvPr userDrawn="1"/>
        </p:nvSpPr>
        <p:spPr>
          <a:xfrm>
            <a:off x="9105111" y="2017712"/>
            <a:ext cx="2446308"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20" name="Text Placeholder 16">
            <a:extLst>
              <a:ext uri="{FF2B5EF4-FFF2-40B4-BE49-F238E27FC236}">
                <a16:creationId xmlns:a16="http://schemas.microsoft.com/office/drawing/2014/main" id="{255E4C9E-6DBB-6417-B735-045B639296B2}"/>
              </a:ext>
            </a:extLst>
          </p:cNvPr>
          <p:cNvSpPr>
            <a:spLocks noGrp="1"/>
          </p:cNvSpPr>
          <p:nvPr>
            <p:ph type="body" sz="quarter" idx="26"/>
          </p:nvPr>
        </p:nvSpPr>
        <p:spPr>
          <a:xfrm>
            <a:off x="9417146" y="3121223"/>
            <a:ext cx="1822237" cy="615553"/>
          </a:xfrm>
        </p:spPr>
        <p:txBody>
          <a:bodyPr/>
          <a:lstStyle>
            <a:lvl1pPr marL="0" indent="0" algn="ctr">
              <a:buNone/>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1" name="Text Placeholder 16">
            <a:extLst>
              <a:ext uri="{FF2B5EF4-FFF2-40B4-BE49-F238E27FC236}">
                <a16:creationId xmlns:a16="http://schemas.microsoft.com/office/drawing/2014/main" id="{D9DD9274-1496-BF74-3E44-CF4A333A7070}"/>
              </a:ext>
            </a:extLst>
          </p:cNvPr>
          <p:cNvSpPr>
            <a:spLocks noGrp="1"/>
          </p:cNvSpPr>
          <p:nvPr>
            <p:ph type="body" sz="quarter" idx="27"/>
          </p:nvPr>
        </p:nvSpPr>
        <p:spPr>
          <a:xfrm>
            <a:off x="9417146" y="4138971"/>
            <a:ext cx="1822237" cy="553998"/>
          </a:xfrm>
        </p:spPr>
        <p:txBody>
          <a:bodyPr/>
          <a:lstStyle>
            <a:lvl1pPr marL="0" indent="0" algn="ctr">
              <a:buNone/>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10633392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202746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26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0D610ACF-7242-439D-A73D-68C3C313096E}"/>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076BDAB-0380-42F2-9985-B3E411AB86FC}"/>
              </a:ext>
            </a:extLst>
          </p:cNvPr>
          <p:cNvSpPr>
            <a:spLocks noGrp="1"/>
          </p:cNvSpPr>
          <p:nvPr>
            <p:ph sz="quarter" idx="10"/>
          </p:nvPr>
        </p:nvSpPr>
        <p:spPr>
          <a:xfrm>
            <a:off x="7200383" y="1468398"/>
            <a:ext cx="12192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36460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3C03CF53-7255-4230-AAF5-202C5CDDC4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18E1E12B-4454-4142-9F71-F0EA48AED7F4}"/>
              </a:ext>
            </a:extLst>
          </p:cNvPr>
          <p:cNvSpPr>
            <a:spLocks noGrp="1"/>
          </p:cNvSpPr>
          <p:nvPr>
            <p:ph sz="quarter" idx="10"/>
          </p:nvPr>
        </p:nvSpPr>
        <p:spPr>
          <a:xfrm>
            <a:off x="7039862" y="1252954"/>
            <a:ext cx="1200371" cy="448255"/>
          </a:xfrm>
        </p:spPr>
        <p:txBody>
          <a:bodyPr/>
          <a:lstStyle>
            <a:lvl1pPr marL="0" indent="0">
              <a:buNone/>
              <a:defRPr/>
            </a:lvl1pPr>
          </a:lstStyle>
          <a:p>
            <a:pPr lvl="0"/>
            <a:endParaRPr lang="en-US"/>
          </a:p>
        </p:txBody>
      </p:sp>
    </p:spTree>
    <p:extLst>
      <p:ext uri="{BB962C8B-B14F-4D97-AF65-F5344CB8AC3E}">
        <p14:creationId xmlns:p14="http://schemas.microsoft.com/office/powerpoint/2010/main" val="2456401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 Dark">
    <p:bg>
      <p:bgPr>
        <a:solidFill>
          <a:schemeClr val="bg2"/>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p>
        </p:txBody>
      </p:sp>
      <p:sp>
        <p:nvSpPr>
          <p:cNvPr id="16" name="Title 1">
            <a:extLst>
              <a:ext uri="{FF2B5EF4-FFF2-40B4-BE49-F238E27FC236}">
                <a16:creationId xmlns:a16="http://schemas.microsoft.com/office/drawing/2014/main" id="{09CB052D-00A4-FA8E-0921-A04BBE0E75D7}"/>
              </a:ext>
            </a:extLst>
          </p:cNvPr>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7" name="Text Placeholder 4">
            <a:extLst>
              <a:ext uri="{FF2B5EF4-FFF2-40B4-BE49-F238E27FC236}">
                <a16:creationId xmlns:a16="http://schemas.microsoft.com/office/drawing/2014/main" id="{33A04368-2524-5698-F7E0-8CE15D2CEFF8}"/>
              </a:ext>
            </a:extLst>
          </p:cNvPr>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A91A5FFF-4221-CF53-344B-044E9FCBFA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1745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43810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740" y="300534"/>
            <a:ext cx="11018520" cy="553998"/>
          </a:xfrm>
        </p:spPr>
        <p:txBody>
          <a:bodyPr/>
          <a:lstStyle/>
          <a:p>
            <a:r>
              <a:rPr lang="en-US"/>
              <a:t>Click to edit Master title style</a:t>
            </a:r>
          </a:p>
        </p:txBody>
      </p:sp>
      <p:sp>
        <p:nvSpPr>
          <p:cNvPr id="15" name="Rectangle 14">
            <a:extLst>
              <a:ext uri="{FF2B5EF4-FFF2-40B4-BE49-F238E27FC236}">
                <a16:creationId xmlns:a16="http://schemas.microsoft.com/office/drawing/2014/main" id="{31A8EE44-2D31-493C-98A1-7109121758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BB7277C-5CDB-403D-A998-F0AE2ED7009D}"/>
              </a:ext>
            </a:extLst>
          </p:cNvPr>
          <p:cNvSpPr>
            <a:spLocks noGrp="1"/>
          </p:cNvSpPr>
          <p:nvPr>
            <p:ph sz="quarter" idx="10"/>
          </p:nvPr>
        </p:nvSpPr>
        <p:spPr>
          <a:xfrm>
            <a:off x="3113031" y="887356"/>
            <a:ext cx="1130300" cy="430887"/>
          </a:xfrm>
        </p:spPr>
        <p:txBody>
          <a:bodyPr/>
          <a:lstStyle>
            <a:lvl1pPr marL="0" indent="0">
              <a:buNone/>
              <a:defRPr/>
            </a:lvl1pPr>
          </a:lstStyle>
          <a:p>
            <a:pPr lvl="0"/>
            <a:endParaRPr lang="en-US"/>
          </a:p>
        </p:txBody>
      </p:sp>
      <p:sp>
        <p:nvSpPr>
          <p:cNvPr id="6" name="Content Placeholder 2">
            <a:extLst>
              <a:ext uri="{FF2B5EF4-FFF2-40B4-BE49-F238E27FC236}">
                <a16:creationId xmlns:a16="http://schemas.microsoft.com/office/drawing/2014/main" id="{3CAD5FBB-3C73-4D03-80D1-757172290763}"/>
              </a:ext>
            </a:extLst>
          </p:cNvPr>
          <p:cNvSpPr>
            <a:spLocks noGrp="1"/>
          </p:cNvSpPr>
          <p:nvPr>
            <p:ph sz="quarter" idx="11"/>
          </p:nvPr>
        </p:nvSpPr>
        <p:spPr>
          <a:xfrm>
            <a:off x="4505368" y="874656"/>
            <a:ext cx="1130300" cy="430887"/>
          </a:xfrm>
        </p:spPr>
        <p:txBody>
          <a:bodyPr/>
          <a:lstStyle>
            <a:lvl1pPr marL="0" indent="0">
              <a:buNone/>
              <a:defRPr/>
            </a:lvl1pPr>
          </a:lstStyle>
          <a:p>
            <a:pPr lvl="0"/>
            <a:endParaRPr lang="en-US"/>
          </a:p>
        </p:txBody>
      </p:sp>
      <p:sp>
        <p:nvSpPr>
          <p:cNvPr id="8" name="Content Placeholder 2">
            <a:extLst>
              <a:ext uri="{FF2B5EF4-FFF2-40B4-BE49-F238E27FC236}">
                <a16:creationId xmlns:a16="http://schemas.microsoft.com/office/drawing/2014/main" id="{6B80DE8F-7791-46C8-8462-51A459526537}"/>
              </a:ext>
            </a:extLst>
          </p:cNvPr>
          <p:cNvSpPr>
            <a:spLocks noGrp="1"/>
          </p:cNvSpPr>
          <p:nvPr>
            <p:ph sz="quarter" idx="12"/>
          </p:nvPr>
        </p:nvSpPr>
        <p:spPr>
          <a:xfrm>
            <a:off x="586740" y="1597650"/>
            <a:ext cx="1130300" cy="430887"/>
          </a:xfrm>
        </p:spPr>
        <p:txBody>
          <a:bodyPr/>
          <a:lstStyle>
            <a:lvl1pPr marL="0" indent="0">
              <a:buNone/>
              <a:defRPr/>
            </a:lvl1pPr>
          </a:lstStyle>
          <a:p>
            <a:pPr lvl="0"/>
            <a:endParaRPr lang="en-US"/>
          </a:p>
        </p:txBody>
      </p:sp>
      <p:sp>
        <p:nvSpPr>
          <p:cNvPr id="9" name="Content Placeholder 2">
            <a:extLst>
              <a:ext uri="{FF2B5EF4-FFF2-40B4-BE49-F238E27FC236}">
                <a16:creationId xmlns:a16="http://schemas.microsoft.com/office/drawing/2014/main" id="{5C390422-044A-46C4-8F4E-C838952FB3A8}"/>
              </a:ext>
            </a:extLst>
          </p:cNvPr>
          <p:cNvSpPr>
            <a:spLocks noGrp="1"/>
          </p:cNvSpPr>
          <p:nvPr>
            <p:ph sz="quarter" idx="13"/>
          </p:nvPr>
        </p:nvSpPr>
        <p:spPr>
          <a:xfrm>
            <a:off x="1837669" y="1614230"/>
            <a:ext cx="1130300" cy="430887"/>
          </a:xfrm>
        </p:spPr>
        <p:txBody>
          <a:bodyPr/>
          <a:lstStyle>
            <a:lvl1pPr marL="0" indent="0">
              <a:buNone/>
              <a:defRPr/>
            </a:lvl1pPr>
          </a:lstStyle>
          <a:p>
            <a:pPr lvl="0"/>
            <a:endParaRPr lang="en-US"/>
          </a:p>
        </p:txBody>
      </p:sp>
      <p:sp>
        <p:nvSpPr>
          <p:cNvPr id="10" name="Content Placeholder 2">
            <a:extLst>
              <a:ext uri="{FF2B5EF4-FFF2-40B4-BE49-F238E27FC236}">
                <a16:creationId xmlns:a16="http://schemas.microsoft.com/office/drawing/2014/main" id="{63154569-E722-4179-8437-C302CAD0354D}"/>
              </a:ext>
            </a:extLst>
          </p:cNvPr>
          <p:cNvSpPr>
            <a:spLocks noGrp="1"/>
          </p:cNvSpPr>
          <p:nvPr>
            <p:ph sz="quarter" idx="14"/>
          </p:nvPr>
        </p:nvSpPr>
        <p:spPr>
          <a:xfrm>
            <a:off x="3130495" y="1597649"/>
            <a:ext cx="1130300" cy="430887"/>
          </a:xfrm>
        </p:spPr>
        <p:txBody>
          <a:bodyPr/>
          <a:lstStyle>
            <a:lvl1pPr marL="0" indent="0">
              <a:buNone/>
              <a:defRPr/>
            </a:lvl1pPr>
          </a:lstStyle>
          <a:p>
            <a:pPr lvl="0"/>
            <a:endParaRPr lang="en-US"/>
          </a:p>
        </p:txBody>
      </p:sp>
      <p:sp>
        <p:nvSpPr>
          <p:cNvPr id="11" name="Content Placeholder 2">
            <a:extLst>
              <a:ext uri="{FF2B5EF4-FFF2-40B4-BE49-F238E27FC236}">
                <a16:creationId xmlns:a16="http://schemas.microsoft.com/office/drawing/2014/main" id="{8771237A-02C3-44D2-975B-078844723505}"/>
              </a:ext>
            </a:extLst>
          </p:cNvPr>
          <p:cNvSpPr>
            <a:spLocks noGrp="1"/>
          </p:cNvSpPr>
          <p:nvPr>
            <p:ph sz="quarter" idx="15"/>
          </p:nvPr>
        </p:nvSpPr>
        <p:spPr>
          <a:xfrm>
            <a:off x="4505368" y="1614230"/>
            <a:ext cx="1130300" cy="430887"/>
          </a:xfrm>
        </p:spPr>
        <p:txBody>
          <a:bodyPr/>
          <a:lstStyle>
            <a:lvl1pPr marL="0" indent="0">
              <a:buNone/>
              <a:defRPr/>
            </a:lvl1pPr>
          </a:lstStyle>
          <a:p>
            <a:pPr lvl="0"/>
            <a:endParaRPr lang="en-US"/>
          </a:p>
        </p:txBody>
      </p:sp>
      <p:sp>
        <p:nvSpPr>
          <p:cNvPr id="12" name="Content Placeholder 2">
            <a:extLst>
              <a:ext uri="{FF2B5EF4-FFF2-40B4-BE49-F238E27FC236}">
                <a16:creationId xmlns:a16="http://schemas.microsoft.com/office/drawing/2014/main" id="{0E4B4CD4-CF15-46E1-9993-B6D946A38D36}"/>
              </a:ext>
            </a:extLst>
          </p:cNvPr>
          <p:cNvSpPr>
            <a:spLocks noGrp="1"/>
          </p:cNvSpPr>
          <p:nvPr>
            <p:ph sz="quarter" idx="16"/>
          </p:nvPr>
        </p:nvSpPr>
        <p:spPr>
          <a:xfrm>
            <a:off x="577622" y="2307943"/>
            <a:ext cx="1130300" cy="430887"/>
          </a:xfrm>
        </p:spPr>
        <p:txBody>
          <a:bodyPr/>
          <a:lstStyle>
            <a:lvl1pPr marL="0" indent="0">
              <a:buNone/>
              <a:defRPr/>
            </a:lvl1pPr>
          </a:lstStyle>
          <a:p>
            <a:pPr lvl="0"/>
            <a:endParaRPr lang="en-US"/>
          </a:p>
        </p:txBody>
      </p:sp>
      <p:sp>
        <p:nvSpPr>
          <p:cNvPr id="13" name="Content Placeholder 2">
            <a:extLst>
              <a:ext uri="{FF2B5EF4-FFF2-40B4-BE49-F238E27FC236}">
                <a16:creationId xmlns:a16="http://schemas.microsoft.com/office/drawing/2014/main" id="{68DB77E4-88AA-46EA-9CAC-976FBEC94D1B}"/>
              </a:ext>
            </a:extLst>
          </p:cNvPr>
          <p:cNvSpPr>
            <a:spLocks noGrp="1"/>
          </p:cNvSpPr>
          <p:nvPr>
            <p:ph sz="quarter" idx="17"/>
          </p:nvPr>
        </p:nvSpPr>
        <p:spPr>
          <a:xfrm>
            <a:off x="1837669" y="2327508"/>
            <a:ext cx="1130300" cy="430887"/>
          </a:xfrm>
        </p:spPr>
        <p:txBody>
          <a:bodyPr/>
          <a:lstStyle>
            <a:lvl1pPr marL="0" indent="0">
              <a:buNone/>
              <a:defRPr/>
            </a:lvl1pPr>
          </a:lstStyle>
          <a:p>
            <a:pPr lvl="0"/>
            <a:endParaRPr lang="en-US"/>
          </a:p>
        </p:txBody>
      </p:sp>
      <p:sp>
        <p:nvSpPr>
          <p:cNvPr id="18" name="Content Placeholder 17">
            <a:extLst>
              <a:ext uri="{FF2B5EF4-FFF2-40B4-BE49-F238E27FC236}">
                <a16:creationId xmlns:a16="http://schemas.microsoft.com/office/drawing/2014/main" id="{87894FD1-398C-40B4-8EE4-6B322407EAEB}"/>
              </a:ext>
            </a:extLst>
          </p:cNvPr>
          <p:cNvSpPr>
            <a:spLocks noGrp="1"/>
          </p:cNvSpPr>
          <p:nvPr>
            <p:ph sz="quarter" idx="18"/>
          </p:nvPr>
        </p:nvSpPr>
        <p:spPr>
          <a:xfrm>
            <a:off x="1837669" y="890319"/>
            <a:ext cx="1130300" cy="430887"/>
          </a:xfrm>
        </p:spPr>
        <p:txBody>
          <a:bodyPr/>
          <a:lstStyle>
            <a:lvl1pPr marL="0" indent="0">
              <a:buNone/>
              <a:defRPr/>
            </a:lvl1pPr>
          </a:lstStyle>
          <a:p>
            <a:pPr lvl="0"/>
            <a:endParaRPr lang="en-US"/>
          </a:p>
        </p:txBody>
      </p:sp>
      <p:sp>
        <p:nvSpPr>
          <p:cNvPr id="20" name="Content Placeholder 19">
            <a:extLst>
              <a:ext uri="{FF2B5EF4-FFF2-40B4-BE49-F238E27FC236}">
                <a16:creationId xmlns:a16="http://schemas.microsoft.com/office/drawing/2014/main" id="{D0908391-824A-4E90-A815-34BAE12F55B2}"/>
              </a:ext>
            </a:extLst>
          </p:cNvPr>
          <p:cNvSpPr>
            <a:spLocks noGrp="1"/>
          </p:cNvSpPr>
          <p:nvPr>
            <p:ph sz="quarter" idx="19"/>
          </p:nvPr>
        </p:nvSpPr>
        <p:spPr>
          <a:xfrm>
            <a:off x="586740" y="887357"/>
            <a:ext cx="1130300" cy="430887"/>
          </a:xfrm>
        </p:spPr>
        <p:txBody>
          <a:bodyPr/>
          <a:lstStyle>
            <a:lvl1pPr marL="0" indent="0">
              <a:buNone/>
              <a:defRPr/>
            </a:lvl1pPr>
          </a:lstStyle>
          <a:p>
            <a:pPr lvl="0"/>
            <a:endParaRPr lang="en-US"/>
          </a:p>
        </p:txBody>
      </p:sp>
      <p:cxnSp>
        <p:nvCxnSpPr>
          <p:cNvPr id="16" name="Straight Connector 15">
            <a:extLst>
              <a:ext uri="{FF2B5EF4-FFF2-40B4-BE49-F238E27FC236}">
                <a16:creationId xmlns:a16="http://schemas.microsoft.com/office/drawing/2014/main" id="{A4EF5551-E4A2-4186-AACB-85DA0478A930}"/>
              </a:ext>
              <a:ext uri="{C183D7F6-B498-43B3-948B-1728B52AA6E4}">
                <adec:decorative xmlns:adec="http://schemas.microsoft.com/office/drawing/2017/decorative" val="1"/>
              </a:ext>
            </a:extLst>
          </p:cNvPr>
          <p:cNvCxnSpPr>
            <a:cxnSpLocks/>
          </p:cNvCxnSpPr>
          <p:nvPr userDrawn="1"/>
        </p:nvCxnSpPr>
        <p:spPr>
          <a:xfrm>
            <a:off x="9490941" y="627945"/>
            <a:ext cx="0" cy="5627712"/>
          </a:xfrm>
          <a:prstGeom prst="line">
            <a:avLst/>
          </a:prstGeom>
          <a:noFill/>
          <a:ln w="12700" cap="flat" cmpd="sng" algn="ctr">
            <a:solidFill>
              <a:schemeClr val="accent1"/>
            </a:solidFill>
            <a:prstDash val="solid"/>
            <a:headEnd type="none"/>
            <a:tailEnd type="none"/>
          </a:ln>
          <a:effectLst/>
        </p:spPr>
      </p:cxnSp>
      <p:cxnSp>
        <p:nvCxnSpPr>
          <p:cNvPr id="17" name="Straight Connector 16">
            <a:extLst>
              <a:ext uri="{FF2B5EF4-FFF2-40B4-BE49-F238E27FC236}">
                <a16:creationId xmlns:a16="http://schemas.microsoft.com/office/drawing/2014/main" id="{EAD9DDED-F483-4376-8918-00FFBBE5906F}"/>
              </a:ext>
              <a:ext uri="{C183D7F6-B498-43B3-948B-1728B52AA6E4}">
                <adec:decorative xmlns:adec="http://schemas.microsoft.com/office/drawing/2017/decorative" val="1"/>
              </a:ext>
            </a:extLst>
          </p:cNvPr>
          <p:cNvCxnSpPr>
            <a:cxnSpLocks/>
          </p:cNvCxnSpPr>
          <p:nvPr userDrawn="1"/>
        </p:nvCxnSpPr>
        <p:spPr>
          <a:xfrm flipH="1">
            <a:off x="7030769" y="3441801"/>
            <a:ext cx="4905830" cy="0"/>
          </a:xfrm>
          <a:prstGeom prst="line">
            <a:avLst/>
          </a:prstGeom>
          <a:noFill/>
          <a:ln w="127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2644271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82326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ive filmstrip photos">
    <p:bg>
      <p:bgRef idx="1001">
        <a:schemeClr val="bg1"/>
      </p:bgRef>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1">
            <a:extLst>
              <a:ext uri="{FF2B5EF4-FFF2-40B4-BE49-F238E27FC236}">
                <a16:creationId xmlns:a16="http://schemas.microsoft.com/office/drawing/2014/main" id="{F5F6BC6B-7118-339C-984F-86E8C9E382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30132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9672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D69BA2-228D-4F7F-BD61-DD4BA0880D08}"/>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AB6337-E8B7-B99A-3EA6-B84AE5114898}"/>
              </a:ext>
            </a:extLst>
          </p:cNvPr>
          <p:cNvSpPr>
            <a:spLocks noGrp="1"/>
          </p:cNvSpPr>
          <p:nvPr>
            <p:ph type="title"/>
          </p:nvPr>
        </p:nvSpPr>
        <p:spPr>
          <a:xfrm>
            <a:off x="588263" y="882690"/>
            <a:ext cx="5760720" cy="553998"/>
          </a:xfrm>
        </p:spPr>
        <p:txBody>
          <a:bodyPr/>
          <a:lstStyle>
            <a:lvl1pPr>
              <a:defRPr>
                <a:solidFill>
                  <a:schemeClr val="accent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6FF891B-F1FE-1695-5278-0CF1B67510FB}"/>
              </a:ext>
            </a:extLst>
          </p:cNvPr>
          <p:cNvSpPr>
            <a:spLocks noGrp="1"/>
          </p:cNvSpPr>
          <p:nvPr>
            <p:ph type="body" sz="quarter" idx="15"/>
          </p:nvPr>
        </p:nvSpPr>
        <p:spPr>
          <a:xfrm>
            <a:off x="584200" y="2319378"/>
            <a:ext cx="5760720" cy="1341906"/>
          </a:xfrm>
        </p:spPr>
        <p:txBody>
          <a:bodyPr/>
          <a:lstStyle>
            <a:lvl1pPr>
              <a:defRPr sz="2000">
                <a:solidFill>
                  <a:schemeClr val="bg1"/>
                </a:solidFill>
                <a:latin typeface="+mn-lt"/>
              </a:defRPr>
            </a:lvl1pPr>
            <a:lvl2pPr>
              <a:defRPr sz="18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380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Narrow side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BDF55D-7C61-4379-B82E-A76E548EA0B5}"/>
              </a:ext>
              <a:ext uri="{C183D7F6-B498-43B3-948B-1728B52AA6E4}">
                <adec:decorative xmlns:adec="http://schemas.microsoft.com/office/drawing/2017/decorative" val="1"/>
              </a:ext>
            </a:extLst>
          </p:cNvPr>
          <p:cNvSpPr/>
          <p:nvPr userDrawn="1"/>
        </p:nvSpPr>
        <p:spPr bwMode="auto">
          <a:xfrm>
            <a:off x="-1" y="0"/>
            <a:ext cx="4157023"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98114"/>
            <a:ext cx="3017520" cy="861774"/>
          </a:xfrm>
        </p:spPr>
        <p:txBody>
          <a:bodyPr anchor="ctr"/>
          <a:lstStyle>
            <a:lvl1pPr>
              <a:defRPr sz="2800">
                <a:solidFill>
                  <a:schemeClr val="accent2"/>
                </a:solidFill>
              </a:defRPr>
            </a:lvl1pPr>
          </a:lstStyle>
          <a:p>
            <a:r>
              <a:rPr lang="en-US"/>
              <a:t>Click to edit Master title style</a:t>
            </a:r>
          </a:p>
        </p:txBody>
      </p:sp>
    </p:spTree>
    <p:extLst>
      <p:ext uri="{BB962C8B-B14F-4D97-AF65-F5344CB8AC3E}">
        <p14:creationId xmlns:p14="http://schemas.microsoft.com/office/powerpoint/2010/main" val="877438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Half-page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3575844"/>
            <a:ext cx="4898137" cy="1551194"/>
          </a:xfrm>
        </p:spPr>
        <p:txBody>
          <a:bodyPr wrap="square">
            <a:spAutoFit/>
          </a:bodyPr>
          <a:lstStyle>
            <a:lvl1pPr marL="0" indent="0">
              <a:lnSpc>
                <a:spcPct val="100000"/>
              </a:lnSpc>
              <a:spcBef>
                <a:spcPts val="1200"/>
              </a:spcBef>
              <a:buNone/>
              <a:defRPr sz="2400">
                <a:solidFill>
                  <a:schemeClr val="bg1"/>
                </a:solidFill>
                <a:latin typeface="+mj-lt"/>
              </a:defRPr>
            </a:lvl1pPr>
            <a:lvl2pPr marL="228600" indent="0">
              <a:buNone/>
              <a:defRPr sz="2000">
                <a:solidFill>
                  <a:schemeClr val="bg1"/>
                </a:solidFill>
                <a:latin typeface="+mj-lt"/>
              </a:defRPr>
            </a:lvl2pPr>
            <a:lvl3pPr marL="457200" indent="0">
              <a:buNone/>
              <a:defRPr sz="1600">
                <a:solidFill>
                  <a:schemeClr val="bg1"/>
                </a:solidFill>
                <a:latin typeface="+mj-lt"/>
              </a:defRPr>
            </a:lvl3pPr>
            <a:lvl4pPr marL="685800" indent="0">
              <a:buNone/>
              <a:defRPr sz="1400">
                <a:solidFill>
                  <a:schemeClr val="bg1"/>
                </a:solidFill>
                <a:latin typeface="+mj-lt"/>
              </a:defRPr>
            </a:lvl4pPr>
            <a:lvl5pPr marL="914400" indent="0">
              <a:buNone/>
              <a:defRPr sz="1400">
                <a:solidFill>
                  <a:schemeClr val="bg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2174160"/>
            <a:ext cx="4896264" cy="1107996"/>
          </a:xfrm>
        </p:spPr>
        <p:txBody>
          <a:bodyPr anchor="b"/>
          <a:lstStyle>
            <a:lvl1pPr>
              <a:defRPr>
                <a:solidFill>
                  <a:schemeClr val="accent2"/>
                </a:solidFill>
              </a:defRPr>
            </a:lvl1pPr>
          </a:lstStyle>
          <a:p>
            <a:r>
              <a:rPr lang="en-US"/>
              <a:t>Click to edit Master title style</a:t>
            </a:r>
          </a:p>
        </p:txBody>
      </p:sp>
    </p:spTree>
    <p:extLst>
      <p:ext uri="{BB962C8B-B14F-4D97-AF65-F5344CB8AC3E}">
        <p14:creationId xmlns:p14="http://schemas.microsoft.com/office/powerpoint/2010/main" val="530751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130BC6B-1E95-4091-9401-F6690F156CA3}"/>
              </a:ext>
            </a:extLst>
          </p:cNvPr>
          <p:cNvSpPr>
            <a:spLocks noGrp="1"/>
          </p:cNvSpPr>
          <p:nvPr>
            <p:ph sz="quarter" idx="10"/>
          </p:nvPr>
        </p:nvSpPr>
        <p:spPr>
          <a:xfrm>
            <a:off x="588263" y="1588931"/>
            <a:ext cx="1914525"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E55BE75D-0A58-42B2-854A-B95AD7F2D00C}"/>
              </a:ext>
            </a:extLst>
          </p:cNvPr>
          <p:cNvSpPr>
            <a:spLocks noGrp="1"/>
          </p:cNvSpPr>
          <p:nvPr>
            <p:ph sz="quarter" idx="11"/>
          </p:nvPr>
        </p:nvSpPr>
        <p:spPr>
          <a:xfrm>
            <a:off x="2717800" y="1588931"/>
            <a:ext cx="1914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221305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F5B98C3-6FE1-4100-9BBC-C61F50179438}"/>
              </a:ext>
            </a:extLst>
          </p:cNvPr>
          <p:cNvSpPr>
            <a:spLocks noGrp="1"/>
          </p:cNvSpPr>
          <p:nvPr>
            <p:ph sz="quarter" idx="10"/>
          </p:nvPr>
        </p:nvSpPr>
        <p:spPr>
          <a:xfrm>
            <a:off x="588263" y="1577407"/>
            <a:ext cx="1250950"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98C705C5-D59A-49DA-A819-AF9A4996479F}"/>
              </a:ext>
            </a:extLst>
          </p:cNvPr>
          <p:cNvSpPr>
            <a:spLocks noGrp="1"/>
          </p:cNvSpPr>
          <p:nvPr>
            <p:ph sz="quarter" idx="11"/>
          </p:nvPr>
        </p:nvSpPr>
        <p:spPr>
          <a:xfrm>
            <a:off x="2254583" y="1564745"/>
            <a:ext cx="1250950" cy="430887"/>
          </a:xfrm>
        </p:spPr>
        <p:txBody>
          <a:bodyPr/>
          <a:lstStyle>
            <a:lvl1pPr marL="0" indent="0">
              <a:buNone/>
              <a:defRPr/>
            </a:lvl1pPr>
          </a:lstStyle>
          <a:p>
            <a:pPr lvl="0"/>
            <a:endParaRPr lang="en-US"/>
          </a:p>
        </p:txBody>
      </p:sp>
      <p:sp>
        <p:nvSpPr>
          <p:cNvPr id="7" name="Content Placeholder 4">
            <a:extLst>
              <a:ext uri="{FF2B5EF4-FFF2-40B4-BE49-F238E27FC236}">
                <a16:creationId xmlns:a16="http://schemas.microsoft.com/office/drawing/2014/main" id="{60DED883-A9D5-44C0-A5C2-46BD20325C7C}"/>
              </a:ext>
            </a:extLst>
          </p:cNvPr>
          <p:cNvSpPr>
            <a:spLocks noGrp="1"/>
          </p:cNvSpPr>
          <p:nvPr>
            <p:ph sz="quarter" idx="12"/>
          </p:nvPr>
        </p:nvSpPr>
        <p:spPr>
          <a:xfrm>
            <a:off x="3920903" y="1585945"/>
            <a:ext cx="1250950" cy="430887"/>
          </a:xfrm>
        </p:spPr>
        <p:txBody>
          <a:bodyPr/>
          <a:lstStyle>
            <a:lvl1pPr marL="0" indent="0">
              <a:buNone/>
              <a:defRPr/>
            </a:lvl1pPr>
          </a:lstStyle>
          <a:p>
            <a:pPr lvl="0"/>
            <a:endParaRPr lang="en-US"/>
          </a:p>
        </p:txBody>
      </p:sp>
      <p:sp>
        <p:nvSpPr>
          <p:cNvPr id="8" name="Content Placeholder 4">
            <a:extLst>
              <a:ext uri="{FF2B5EF4-FFF2-40B4-BE49-F238E27FC236}">
                <a16:creationId xmlns:a16="http://schemas.microsoft.com/office/drawing/2014/main" id="{E0657D0A-D6DD-48EC-8917-05A7EC15AB9A}"/>
              </a:ext>
            </a:extLst>
          </p:cNvPr>
          <p:cNvSpPr>
            <a:spLocks noGrp="1"/>
          </p:cNvSpPr>
          <p:nvPr>
            <p:ph sz="quarter" idx="13"/>
          </p:nvPr>
        </p:nvSpPr>
        <p:spPr>
          <a:xfrm>
            <a:off x="5370438" y="1624684"/>
            <a:ext cx="125095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6181543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9707735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12 Column – Dar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736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4112150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1C2FBACB-4823-42D2-BE1C-96F6B0FF828C}"/>
              </a:ext>
            </a:extLst>
          </p:cNvPr>
          <p:cNvSpPr>
            <a:spLocks noGrp="1"/>
          </p:cNvSpPr>
          <p:nvPr>
            <p:ph sz="quarter" idx="10"/>
          </p:nvPr>
        </p:nvSpPr>
        <p:spPr>
          <a:xfrm>
            <a:off x="904875" y="1554163"/>
            <a:ext cx="1081088"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4740DBEB-F6F3-41D0-ADE5-2B70F2AD0CBB}"/>
              </a:ext>
            </a:extLst>
          </p:cNvPr>
          <p:cNvSpPr>
            <a:spLocks noGrp="1"/>
          </p:cNvSpPr>
          <p:nvPr>
            <p:ph sz="quarter" idx="11"/>
          </p:nvPr>
        </p:nvSpPr>
        <p:spPr>
          <a:xfrm>
            <a:off x="2308317" y="1554162"/>
            <a:ext cx="1081088"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85509A8-0542-4D40-9C62-A188CC5AEE42}"/>
              </a:ext>
            </a:extLst>
          </p:cNvPr>
          <p:cNvSpPr>
            <a:spLocks noGrp="1"/>
          </p:cNvSpPr>
          <p:nvPr>
            <p:ph sz="quarter" idx="12"/>
          </p:nvPr>
        </p:nvSpPr>
        <p:spPr>
          <a:xfrm>
            <a:off x="4792847" y="1566604"/>
            <a:ext cx="1081088"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E008CBC-E73E-4C5B-B06A-ECA5F47AEFC1}"/>
              </a:ext>
            </a:extLst>
          </p:cNvPr>
          <p:cNvSpPr>
            <a:spLocks noGrp="1"/>
          </p:cNvSpPr>
          <p:nvPr>
            <p:ph sz="quarter" idx="13"/>
          </p:nvPr>
        </p:nvSpPr>
        <p:spPr>
          <a:xfrm>
            <a:off x="3559359" y="1554163"/>
            <a:ext cx="1081088"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8565573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DE7E2EF8-540A-45C4-93AD-79AFB12BB512}"/>
              </a:ext>
            </a:extLst>
          </p:cNvPr>
          <p:cNvSpPr>
            <a:spLocks noGrp="1"/>
          </p:cNvSpPr>
          <p:nvPr>
            <p:ph sz="quarter" idx="10"/>
          </p:nvPr>
        </p:nvSpPr>
        <p:spPr>
          <a:xfrm>
            <a:off x="1403497" y="1805467"/>
            <a:ext cx="1663700"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FEBF62B5-958D-4E9C-9301-AEDB71611623}"/>
              </a:ext>
            </a:extLst>
          </p:cNvPr>
          <p:cNvSpPr>
            <a:spLocks noGrp="1"/>
          </p:cNvSpPr>
          <p:nvPr>
            <p:ph sz="quarter" idx="11"/>
          </p:nvPr>
        </p:nvSpPr>
        <p:spPr>
          <a:xfrm>
            <a:off x="3278372" y="1805466"/>
            <a:ext cx="16637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3748902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53D35B11-76FB-4132-B7D7-045BDA0E7CB9}"/>
              </a:ext>
            </a:extLst>
          </p:cNvPr>
          <p:cNvSpPr>
            <a:spLocks noGrp="1"/>
          </p:cNvSpPr>
          <p:nvPr>
            <p:ph sz="quarter" idx="10"/>
          </p:nvPr>
        </p:nvSpPr>
        <p:spPr>
          <a:xfrm>
            <a:off x="1090613" y="1730375"/>
            <a:ext cx="117412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E5239C42-FC2E-4544-860A-8758182A2ACD}"/>
              </a:ext>
            </a:extLst>
          </p:cNvPr>
          <p:cNvSpPr>
            <a:spLocks noGrp="1"/>
          </p:cNvSpPr>
          <p:nvPr>
            <p:ph sz="quarter" idx="11"/>
          </p:nvPr>
        </p:nvSpPr>
        <p:spPr>
          <a:xfrm>
            <a:off x="2508287" y="1730374"/>
            <a:ext cx="117412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4659747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B4D5B40F-BF50-4281-B59C-F837EAB33F3E}"/>
              </a:ext>
            </a:extLst>
          </p:cNvPr>
          <p:cNvSpPr>
            <a:spLocks noGrp="1"/>
          </p:cNvSpPr>
          <p:nvPr>
            <p:ph sz="quarter" idx="10"/>
          </p:nvPr>
        </p:nvSpPr>
        <p:spPr>
          <a:xfrm>
            <a:off x="511175" y="1464588"/>
            <a:ext cx="1927225"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353F73EA-924C-4AA8-81F6-700573B83AC8}"/>
              </a:ext>
            </a:extLst>
          </p:cNvPr>
          <p:cNvSpPr>
            <a:spLocks noGrp="1"/>
          </p:cNvSpPr>
          <p:nvPr>
            <p:ph sz="quarter" idx="11"/>
          </p:nvPr>
        </p:nvSpPr>
        <p:spPr>
          <a:xfrm>
            <a:off x="2590800" y="1410491"/>
            <a:ext cx="1927225"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8DE0019F-1FED-43C4-9580-F7A3DD82EB2B}"/>
              </a:ext>
            </a:extLst>
          </p:cNvPr>
          <p:cNvSpPr>
            <a:spLocks noGrp="1"/>
          </p:cNvSpPr>
          <p:nvPr>
            <p:ph sz="quarter" idx="12"/>
          </p:nvPr>
        </p:nvSpPr>
        <p:spPr>
          <a:xfrm>
            <a:off x="8970741" y="1384265"/>
            <a:ext cx="1927225"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3D6A716-77A5-4A7F-8C4B-1F536AA51271}"/>
              </a:ext>
            </a:extLst>
          </p:cNvPr>
          <p:cNvSpPr>
            <a:spLocks noGrp="1"/>
          </p:cNvSpPr>
          <p:nvPr>
            <p:ph sz="quarter" idx="13"/>
          </p:nvPr>
        </p:nvSpPr>
        <p:spPr>
          <a:xfrm>
            <a:off x="6869040" y="1372525"/>
            <a:ext cx="1927225"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549F9C7-A89D-4990-B5D1-E95B3981ED8C}"/>
              </a:ext>
            </a:extLst>
          </p:cNvPr>
          <p:cNvSpPr>
            <a:spLocks noGrp="1"/>
          </p:cNvSpPr>
          <p:nvPr>
            <p:ph sz="quarter" idx="14"/>
          </p:nvPr>
        </p:nvSpPr>
        <p:spPr>
          <a:xfrm>
            <a:off x="4670425" y="1388388"/>
            <a:ext cx="1927225"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39FDFDC2-4352-4A27-89B6-1F6379C0A398}"/>
              </a:ext>
            </a:extLst>
          </p:cNvPr>
          <p:cNvSpPr>
            <a:spLocks noGrp="1"/>
          </p:cNvSpPr>
          <p:nvPr>
            <p:ph sz="quarter" idx="15"/>
          </p:nvPr>
        </p:nvSpPr>
        <p:spPr>
          <a:xfrm>
            <a:off x="2693987" y="2074188"/>
            <a:ext cx="1927225"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5295DF4B-56A5-4A3C-819E-C7A421208A7F}"/>
              </a:ext>
            </a:extLst>
          </p:cNvPr>
          <p:cNvSpPr>
            <a:spLocks noGrp="1"/>
          </p:cNvSpPr>
          <p:nvPr>
            <p:ph sz="quarter" idx="16"/>
          </p:nvPr>
        </p:nvSpPr>
        <p:spPr>
          <a:xfrm>
            <a:off x="511174" y="2133421"/>
            <a:ext cx="1927225"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4F159BA9-BAD4-4969-9B9C-E57047C89A41}"/>
              </a:ext>
            </a:extLst>
          </p:cNvPr>
          <p:cNvSpPr>
            <a:spLocks noGrp="1"/>
          </p:cNvSpPr>
          <p:nvPr>
            <p:ph sz="quarter" idx="17"/>
          </p:nvPr>
        </p:nvSpPr>
        <p:spPr>
          <a:xfrm>
            <a:off x="511173" y="2759988"/>
            <a:ext cx="1927225"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D1C25D5-A24A-4154-88A1-102EFD51EEC8}"/>
              </a:ext>
            </a:extLst>
          </p:cNvPr>
          <p:cNvSpPr>
            <a:spLocks noGrp="1"/>
          </p:cNvSpPr>
          <p:nvPr>
            <p:ph sz="quarter" idx="18"/>
          </p:nvPr>
        </p:nvSpPr>
        <p:spPr>
          <a:xfrm>
            <a:off x="9095604" y="2071749"/>
            <a:ext cx="1927225"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D12C67ED-23CE-4ED2-8304-F17596BF7824}"/>
              </a:ext>
            </a:extLst>
          </p:cNvPr>
          <p:cNvSpPr>
            <a:spLocks noGrp="1"/>
          </p:cNvSpPr>
          <p:nvPr>
            <p:ph sz="quarter" idx="19"/>
          </p:nvPr>
        </p:nvSpPr>
        <p:spPr>
          <a:xfrm>
            <a:off x="6884990" y="2071750"/>
            <a:ext cx="1927225"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FBC11AEB-CD36-4FAC-9724-58DA3CC9A611}"/>
              </a:ext>
            </a:extLst>
          </p:cNvPr>
          <p:cNvSpPr>
            <a:spLocks noGrp="1"/>
          </p:cNvSpPr>
          <p:nvPr>
            <p:ph sz="quarter" idx="20"/>
          </p:nvPr>
        </p:nvSpPr>
        <p:spPr>
          <a:xfrm>
            <a:off x="4773613" y="2071751"/>
            <a:ext cx="1927225"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352AF4D3-9832-45A5-8EAA-F881DB3C1D50}"/>
              </a:ext>
            </a:extLst>
          </p:cNvPr>
          <p:cNvSpPr>
            <a:spLocks noGrp="1"/>
          </p:cNvSpPr>
          <p:nvPr>
            <p:ph sz="quarter" idx="21"/>
          </p:nvPr>
        </p:nvSpPr>
        <p:spPr>
          <a:xfrm>
            <a:off x="2693987" y="2688924"/>
            <a:ext cx="1927225" cy="430887"/>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92448545-BC52-42C9-9587-DF0B130ADDFC}"/>
              </a:ext>
            </a:extLst>
          </p:cNvPr>
          <p:cNvSpPr>
            <a:spLocks noGrp="1"/>
          </p:cNvSpPr>
          <p:nvPr>
            <p:ph sz="quarter" idx="22"/>
          </p:nvPr>
        </p:nvSpPr>
        <p:spPr>
          <a:xfrm>
            <a:off x="4803388" y="2688924"/>
            <a:ext cx="1927225" cy="430887"/>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94793DF1-E60A-4970-832A-ECE30B9B8228}"/>
              </a:ext>
            </a:extLst>
          </p:cNvPr>
          <p:cNvSpPr>
            <a:spLocks noGrp="1"/>
          </p:cNvSpPr>
          <p:nvPr>
            <p:ph sz="quarter" idx="23"/>
          </p:nvPr>
        </p:nvSpPr>
        <p:spPr>
          <a:xfrm>
            <a:off x="6912789" y="2648520"/>
            <a:ext cx="19272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722584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4154B2F4-8796-4379-AFE3-735373988E22}"/>
              </a:ext>
            </a:extLst>
          </p:cNvPr>
          <p:cNvSpPr>
            <a:spLocks noGrp="1"/>
          </p:cNvSpPr>
          <p:nvPr>
            <p:ph sz="quarter" idx="10"/>
          </p:nvPr>
        </p:nvSpPr>
        <p:spPr>
          <a:xfrm>
            <a:off x="2069566" y="1458078"/>
            <a:ext cx="133826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C0C10D60-FA26-4560-9F37-54624C18D726}"/>
              </a:ext>
            </a:extLst>
          </p:cNvPr>
          <p:cNvSpPr>
            <a:spLocks noGrp="1"/>
          </p:cNvSpPr>
          <p:nvPr>
            <p:ph sz="quarter" idx="11"/>
          </p:nvPr>
        </p:nvSpPr>
        <p:spPr>
          <a:xfrm>
            <a:off x="588263" y="1458079"/>
            <a:ext cx="1338262"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311443E-EC1E-4402-BC01-DFD6773909B5}"/>
              </a:ext>
            </a:extLst>
          </p:cNvPr>
          <p:cNvSpPr>
            <a:spLocks noGrp="1"/>
          </p:cNvSpPr>
          <p:nvPr>
            <p:ph sz="quarter" idx="12"/>
          </p:nvPr>
        </p:nvSpPr>
        <p:spPr>
          <a:xfrm>
            <a:off x="3600444" y="1454933"/>
            <a:ext cx="1338262"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93D64410-508F-4F0D-8986-B1A9ABCAEA52}"/>
              </a:ext>
            </a:extLst>
          </p:cNvPr>
          <p:cNvSpPr>
            <a:spLocks noGrp="1"/>
          </p:cNvSpPr>
          <p:nvPr>
            <p:ph sz="quarter" idx="13"/>
          </p:nvPr>
        </p:nvSpPr>
        <p:spPr>
          <a:xfrm>
            <a:off x="5159363" y="1454933"/>
            <a:ext cx="1338262"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9EDFC5B4-4F7E-481E-B2E3-1EC9D8530EC6}"/>
              </a:ext>
            </a:extLst>
          </p:cNvPr>
          <p:cNvSpPr>
            <a:spLocks noGrp="1"/>
          </p:cNvSpPr>
          <p:nvPr>
            <p:ph sz="quarter" idx="14"/>
          </p:nvPr>
        </p:nvSpPr>
        <p:spPr>
          <a:xfrm>
            <a:off x="6612625" y="1454933"/>
            <a:ext cx="1338262"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E117E3D3-7B91-485D-BFA9-B6915C515F0B}"/>
              </a:ext>
            </a:extLst>
          </p:cNvPr>
          <p:cNvSpPr>
            <a:spLocks noGrp="1"/>
          </p:cNvSpPr>
          <p:nvPr>
            <p:ph sz="quarter" idx="15"/>
          </p:nvPr>
        </p:nvSpPr>
        <p:spPr>
          <a:xfrm>
            <a:off x="8005156" y="1454932"/>
            <a:ext cx="1338262"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D69F5AD5-5779-49CA-9320-5D00281BB07F}"/>
              </a:ext>
            </a:extLst>
          </p:cNvPr>
          <p:cNvSpPr>
            <a:spLocks noGrp="1"/>
          </p:cNvSpPr>
          <p:nvPr>
            <p:ph sz="quarter" idx="16"/>
          </p:nvPr>
        </p:nvSpPr>
        <p:spPr>
          <a:xfrm>
            <a:off x="9450370" y="1454932"/>
            <a:ext cx="1338262"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592233C-FC8B-4375-BBBF-E202E6C60E1B}"/>
              </a:ext>
            </a:extLst>
          </p:cNvPr>
          <p:cNvSpPr>
            <a:spLocks noGrp="1"/>
          </p:cNvSpPr>
          <p:nvPr>
            <p:ph sz="quarter" idx="17"/>
          </p:nvPr>
        </p:nvSpPr>
        <p:spPr>
          <a:xfrm>
            <a:off x="2065573" y="2042301"/>
            <a:ext cx="1338262"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B8DA1955-9483-491C-B8A8-EC8F9F3DEA53}"/>
              </a:ext>
            </a:extLst>
          </p:cNvPr>
          <p:cNvSpPr>
            <a:spLocks noGrp="1"/>
          </p:cNvSpPr>
          <p:nvPr>
            <p:ph sz="quarter" idx="18"/>
          </p:nvPr>
        </p:nvSpPr>
        <p:spPr>
          <a:xfrm>
            <a:off x="588263" y="2042301"/>
            <a:ext cx="1338262"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82479B6B-A735-45A8-A566-EBB4D09B75F1}"/>
              </a:ext>
            </a:extLst>
          </p:cNvPr>
          <p:cNvSpPr>
            <a:spLocks noGrp="1"/>
          </p:cNvSpPr>
          <p:nvPr>
            <p:ph sz="quarter" idx="19"/>
          </p:nvPr>
        </p:nvSpPr>
        <p:spPr>
          <a:xfrm>
            <a:off x="3600444" y="2038220"/>
            <a:ext cx="1338262"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0730A6B-0A7A-4BA8-8EA6-8D20319B6BD6}"/>
              </a:ext>
            </a:extLst>
          </p:cNvPr>
          <p:cNvSpPr>
            <a:spLocks noGrp="1"/>
          </p:cNvSpPr>
          <p:nvPr>
            <p:ph sz="quarter" idx="20"/>
          </p:nvPr>
        </p:nvSpPr>
        <p:spPr>
          <a:xfrm>
            <a:off x="5159363" y="2001630"/>
            <a:ext cx="1338262"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DF3D50E8-65CF-4AC2-904A-68BD87CC3E36}"/>
              </a:ext>
            </a:extLst>
          </p:cNvPr>
          <p:cNvSpPr>
            <a:spLocks noGrp="1"/>
          </p:cNvSpPr>
          <p:nvPr>
            <p:ph sz="quarter" idx="21"/>
          </p:nvPr>
        </p:nvSpPr>
        <p:spPr>
          <a:xfrm>
            <a:off x="6612625" y="2001629"/>
            <a:ext cx="1338262" cy="430887"/>
          </a:xfrm>
        </p:spPr>
        <p:txBody>
          <a:bodyPr/>
          <a:lstStyle>
            <a:lvl1pPr marL="0" indent="0">
              <a:buNone/>
              <a:defRPr/>
            </a:lvl1pPr>
          </a:lstStyle>
          <a:p>
            <a:pPr lvl="0"/>
            <a:endParaRPr lang="en-US"/>
          </a:p>
        </p:txBody>
      </p:sp>
      <p:grpSp>
        <p:nvGrpSpPr>
          <p:cNvPr id="16" name="Group 15">
            <a:extLst>
              <a:ext uri="{FF2B5EF4-FFF2-40B4-BE49-F238E27FC236}">
                <a16:creationId xmlns:a16="http://schemas.microsoft.com/office/drawing/2014/main" id="{F130A233-7492-4ECE-800B-B0E179F478E1}"/>
              </a:ext>
              <a:ext uri="{C183D7F6-B498-43B3-948B-1728B52AA6E4}">
                <adec:decorative xmlns:adec="http://schemas.microsoft.com/office/drawing/2017/decorative" val="1"/>
              </a:ext>
            </a:extLst>
          </p:cNvPr>
          <p:cNvGrpSpPr/>
          <p:nvPr userDrawn="1"/>
        </p:nvGrpSpPr>
        <p:grpSpPr>
          <a:xfrm>
            <a:off x="3298922" y="2603168"/>
            <a:ext cx="5717284" cy="3164401"/>
            <a:chOff x="3298922" y="2476858"/>
            <a:chExt cx="5717284" cy="3575599"/>
          </a:xfrm>
        </p:grpSpPr>
        <p:cxnSp>
          <p:nvCxnSpPr>
            <p:cNvPr id="17" name="Straight Connector 16">
              <a:extLst>
                <a:ext uri="{FF2B5EF4-FFF2-40B4-BE49-F238E27FC236}">
                  <a16:creationId xmlns:a16="http://schemas.microsoft.com/office/drawing/2014/main" id="{9F05A749-B633-43AC-B8C5-AC807BB5B333}"/>
                </a:ext>
                <a:ext uri="{C183D7F6-B498-43B3-948B-1728B52AA6E4}">
                  <adec:decorative xmlns:adec="http://schemas.microsoft.com/office/drawing/2017/decorative" val="1"/>
                </a:ext>
              </a:extLst>
            </p:cNvPr>
            <p:cNvCxnSpPr>
              <a:cxnSpLocks/>
            </p:cNvCxnSpPr>
            <p:nvPr/>
          </p:nvCxnSpPr>
          <p:spPr>
            <a:xfrm>
              <a:off x="3298922" y="2487967"/>
              <a:ext cx="0" cy="3564490"/>
            </a:xfrm>
            <a:prstGeom prst="line">
              <a:avLst/>
            </a:prstGeom>
            <a:noFill/>
            <a:ln w="12700" cap="flat" cmpd="sng" algn="ctr">
              <a:solidFill>
                <a:schemeClr val="accent1"/>
              </a:solidFill>
              <a:prstDash val="solid"/>
              <a:headEnd type="none"/>
              <a:tailEnd type="none"/>
            </a:ln>
            <a:effectLst/>
          </p:spPr>
        </p:cxnSp>
        <p:cxnSp>
          <p:nvCxnSpPr>
            <p:cNvPr id="18" name="Straight Connector 17">
              <a:extLst>
                <a:ext uri="{FF2B5EF4-FFF2-40B4-BE49-F238E27FC236}">
                  <a16:creationId xmlns:a16="http://schemas.microsoft.com/office/drawing/2014/main" id="{4E5DDD06-2B22-47B0-9BD9-547904D95AA6}"/>
                </a:ext>
                <a:ext uri="{C183D7F6-B498-43B3-948B-1728B52AA6E4}">
                  <adec:decorative xmlns:adec="http://schemas.microsoft.com/office/drawing/2017/decorative" val="1"/>
                </a:ext>
              </a:extLst>
            </p:cNvPr>
            <p:cNvCxnSpPr>
              <a:cxnSpLocks/>
            </p:cNvCxnSpPr>
            <p:nvPr/>
          </p:nvCxnSpPr>
          <p:spPr>
            <a:xfrm>
              <a:off x="6157564" y="2487967"/>
              <a:ext cx="0" cy="3564490"/>
            </a:xfrm>
            <a:prstGeom prst="line">
              <a:avLst/>
            </a:prstGeom>
            <a:noFill/>
            <a:ln w="12700" cap="flat" cmpd="sng" algn="ctr">
              <a:solidFill>
                <a:schemeClr val="accent1"/>
              </a:solidFill>
              <a:prstDash val="solid"/>
              <a:headEnd type="none"/>
              <a:tailEnd type="none"/>
            </a:ln>
            <a:effectLst/>
          </p:spPr>
        </p:cxnSp>
        <p:cxnSp>
          <p:nvCxnSpPr>
            <p:cNvPr id="19" name="Straight Connector 18">
              <a:extLst>
                <a:ext uri="{FF2B5EF4-FFF2-40B4-BE49-F238E27FC236}">
                  <a16:creationId xmlns:a16="http://schemas.microsoft.com/office/drawing/2014/main" id="{9FF7FB4B-8F9C-465D-B3B1-749AB2B3ED78}"/>
                </a:ext>
                <a:ext uri="{C183D7F6-B498-43B3-948B-1728B52AA6E4}">
                  <adec:decorative xmlns:adec="http://schemas.microsoft.com/office/drawing/2017/decorative" val="1"/>
                </a:ext>
              </a:extLst>
            </p:cNvPr>
            <p:cNvCxnSpPr>
              <a:cxnSpLocks/>
            </p:cNvCxnSpPr>
            <p:nvPr/>
          </p:nvCxnSpPr>
          <p:spPr>
            <a:xfrm>
              <a:off x="9016206" y="2476858"/>
              <a:ext cx="0" cy="3575599"/>
            </a:xfrm>
            <a:prstGeom prst="line">
              <a:avLst/>
            </a:prstGeom>
            <a:noFill/>
            <a:ln w="12700" cap="flat" cmpd="sng" algn="ctr">
              <a:solidFill>
                <a:schemeClr val="accent1"/>
              </a:solidFill>
              <a:prstDash val="solid"/>
              <a:headEnd type="none"/>
              <a:tailEnd type="none"/>
            </a:ln>
            <a:effectLst/>
          </p:spPr>
        </p:cxnSp>
      </p:grpSp>
    </p:spTree>
    <p:extLst>
      <p:ext uri="{BB962C8B-B14F-4D97-AF65-F5344CB8AC3E}">
        <p14:creationId xmlns:p14="http://schemas.microsoft.com/office/powerpoint/2010/main" val="263165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FD674F2E-B293-4EA5-A00A-3B2B00B777EE}"/>
              </a:ext>
            </a:extLst>
          </p:cNvPr>
          <p:cNvSpPr>
            <a:spLocks noGrp="1"/>
          </p:cNvSpPr>
          <p:nvPr>
            <p:ph sz="quarter" idx="10"/>
          </p:nvPr>
        </p:nvSpPr>
        <p:spPr>
          <a:xfrm>
            <a:off x="588263" y="1688730"/>
            <a:ext cx="1279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4233026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30D3248A-E4C0-4456-80C8-41B91B0D8A84}"/>
              </a:ext>
            </a:extLst>
          </p:cNvPr>
          <p:cNvSpPr>
            <a:spLocks noGrp="1"/>
          </p:cNvSpPr>
          <p:nvPr>
            <p:ph sz="quarter" idx="10"/>
          </p:nvPr>
        </p:nvSpPr>
        <p:spPr>
          <a:xfrm>
            <a:off x="588263" y="1634129"/>
            <a:ext cx="133826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3281323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D05ABAC0-6FF1-4CE7-9555-9E7FE680DE39}"/>
              </a:ext>
            </a:extLst>
          </p:cNvPr>
          <p:cNvSpPr>
            <a:spLocks noGrp="1"/>
          </p:cNvSpPr>
          <p:nvPr>
            <p:ph sz="quarter" idx="10"/>
          </p:nvPr>
        </p:nvSpPr>
        <p:spPr>
          <a:xfrm>
            <a:off x="685542" y="1664549"/>
            <a:ext cx="116998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9535672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Half-page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endParaRPr lang="en-US"/>
          </a:p>
        </p:txBody>
      </p:sp>
      <p:sp>
        <p:nvSpPr>
          <p:cNvPr id="5" name="Rectangle 4">
            <a:extLst>
              <a:ext uri="{FF2B5EF4-FFF2-40B4-BE49-F238E27FC236}">
                <a16:creationId xmlns:a16="http://schemas.microsoft.com/office/drawing/2014/main" id="{195279E0-7ADE-4810-B3CF-D2664576264B}"/>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8141400" y="2152869"/>
            <a:ext cx="1277937" cy="421684"/>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endParaRPr lang="en-US"/>
          </a:p>
        </p:txBody>
      </p:sp>
      <p:sp>
        <p:nvSpPr>
          <p:cNvPr id="6" name="Content Placeholder 5">
            <a:extLst>
              <a:ext uri="{FF2B5EF4-FFF2-40B4-BE49-F238E27FC236}">
                <a16:creationId xmlns:a16="http://schemas.microsoft.com/office/drawing/2014/main" id="{8C6210E9-607A-4823-8777-BAF32E16699F}"/>
              </a:ext>
            </a:extLst>
          </p:cNvPr>
          <p:cNvSpPr>
            <a:spLocks noGrp="1"/>
          </p:cNvSpPr>
          <p:nvPr>
            <p:ph sz="quarter" idx="11"/>
          </p:nvPr>
        </p:nvSpPr>
        <p:spPr>
          <a:xfrm>
            <a:off x="6684670" y="887818"/>
            <a:ext cx="1277937" cy="430887"/>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BCC9B7BA-75BD-4639-B9CC-06F878C8C834}"/>
              </a:ext>
            </a:extLst>
          </p:cNvPr>
          <p:cNvSpPr>
            <a:spLocks noGrp="1"/>
          </p:cNvSpPr>
          <p:nvPr>
            <p:ph sz="quarter" idx="12"/>
          </p:nvPr>
        </p:nvSpPr>
        <p:spPr>
          <a:xfrm>
            <a:off x="8141402" y="907311"/>
            <a:ext cx="1277937" cy="430887"/>
          </a:xfrm>
        </p:spPr>
        <p:txBody>
          <a:bodyPr/>
          <a:lstStyle>
            <a:lvl1pPr marL="0" indent="0">
              <a:buNone/>
              <a:defRPr/>
            </a:lvl1pPr>
          </a:lstStyle>
          <a:p>
            <a:pPr lvl="0"/>
            <a:endParaRPr lang="en-US"/>
          </a:p>
        </p:txBody>
      </p:sp>
      <p:sp>
        <p:nvSpPr>
          <p:cNvPr id="8" name="Content Placeholder 5">
            <a:extLst>
              <a:ext uri="{FF2B5EF4-FFF2-40B4-BE49-F238E27FC236}">
                <a16:creationId xmlns:a16="http://schemas.microsoft.com/office/drawing/2014/main" id="{7BC26F23-1F92-45A3-AB4F-302414F2ABBC}"/>
              </a:ext>
            </a:extLst>
          </p:cNvPr>
          <p:cNvSpPr>
            <a:spLocks noGrp="1"/>
          </p:cNvSpPr>
          <p:nvPr>
            <p:ph sz="quarter" idx="13"/>
          </p:nvPr>
        </p:nvSpPr>
        <p:spPr>
          <a:xfrm>
            <a:off x="9598134" y="913159"/>
            <a:ext cx="1277937" cy="430887"/>
          </a:xfrm>
        </p:spPr>
        <p:txBody>
          <a:bodyPr/>
          <a:lstStyle>
            <a:lvl1pPr marL="0" indent="0">
              <a:buNone/>
              <a:defRPr/>
            </a:lvl1pPr>
          </a:lstStyle>
          <a:p>
            <a:pPr lvl="0"/>
            <a:endParaRPr lang="en-US"/>
          </a:p>
        </p:txBody>
      </p:sp>
      <p:sp>
        <p:nvSpPr>
          <p:cNvPr id="9" name="Content Placeholder 5">
            <a:extLst>
              <a:ext uri="{FF2B5EF4-FFF2-40B4-BE49-F238E27FC236}">
                <a16:creationId xmlns:a16="http://schemas.microsoft.com/office/drawing/2014/main" id="{6C8F9ECD-1993-4973-A7D5-1CC24FE34AF1}"/>
              </a:ext>
            </a:extLst>
          </p:cNvPr>
          <p:cNvSpPr>
            <a:spLocks noGrp="1"/>
          </p:cNvSpPr>
          <p:nvPr>
            <p:ph sz="quarter" idx="14"/>
          </p:nvPr>
        </p:nvSpPr>
        <p:spPr>
          <a:xfrm>
            <a:off x="6659002" y="1515742"/>
            <a:ext cx="1277937" cy="430887"/>
          </a:xfrm>
        </p:spPr>
        <p:txBody>
          <a:bodyPr/>
          <a:lstStyle>
            <a:lvl1pPr marL="0" indent="0">
              <a:buNone/>
              <a:defRPr/>
            </a:lvl1pPr>
          </a:lstStyle>
          <a:p>
            <a:pPr lvl="0"/>
            <a:endParaRPr lang="en-US"/>
          </a:p>
        </p:txBody>
      </p:sp>
      <p:sp>
        <p:nvSpPr>
          <p:cNvPr id="10" name="Content Placeholder 5">
            <a:extLst>
              <a:ext uri="{FF2B5EF4-FFF2-40B4-BE49-F238E27FC236}">
                <a16:creationId xmlns:a16="http://schemas.microsoft.com/office/drawing/2014/main" id="{08643A68-671E-49E0-B856-F36F714C8426}"/>
              </a:ext>
            </a:extLst>
          </p:cNvPr>
          <p:cNvSpPr>
            <a:spLocks noGrp="1"/>
          </p:cNvSpPr>
          <p:nvPr>
            <p:ph sz="quarter" idx="15"/>
          </p:nvPr>
        </p:nvSpPr>
        <p:spPr>
          <a:xfrm>
            <a:off x="8141401" y="1515741"/>
            <a:ext cx="1277937" cy="430887"/>
          </a:xfrm>
        </p:spPr>
        <p:txBody>
          <a:bodyPr/>
          <a:lstStyle>
            <a:lvl1pPr marL="0" indent="0">
              <a:buNone/>
              <a:defRPr/>
            </a:lvl1pPr>
          </a:lstStyle>
          <a:p>
            <a:pPr lvl="0"/>
            <a:endParaRPr lang="en-US"/>
          </a:p>
        </p:txBody>
      </p:sp>
      <p:sp>
        <p:nvSpPr>
          <p:cNvPr id="11" name="Content Placeholder 5">
            <a:extLst>
              <a:ext uri="{FF2B5EF4-FFF2-40B4-BE49-F238E27FC236}">
                <a16:creationId xmlns:a16="http://schemas.microsoft.com/office/drawing/2014/main" id="{9928ACDF-E8A4-4388-9180-0008B00B63D9}"/>
              </a:ext>
            </a:extLst>
          </p:cNvPr>
          <p:cNvSpPr>
            <a:spLocks noGrp="1"/>
          </p:cNvSpPr>
          <p:nvPr>
            <p:ph sz="quarter" idx="16"/>
          </p:nvPr>
        </p:nvSpPr>
        <p:spPr>
          <a:xfrm>
            <a:off x="9598133" y="1515740"/>
            <a:ext cx="1277937" cy="430887"/>
          </a:xfrm>
        </p:spPr>
        <p:txBody>
          <a:bodyPr/>
          <a:lstStyle>
            <a:lvl1pPr marL="0" indent="0">
              <a:buNone/>
              <a:defRPr/>
            </a:lvl1pPr>
          </a:lstStyle>
          <a:p>
            <a:pPr lvl="0"/>
            <a:endParaRPr lang="en-US"/>
          </a:p>
        </p:txBody>
      </p:sp>
      <p:sp>
        <p:nvSpPr>
          <p:cNvPr id="12" name="Content Placeholder 5">
            <a:extLst>
              <a:ext uri="{FF2B5EF4-FFF2-40B4-BE49-F238E27FC236}">
                <a16:creationId xmlns:a16="http://schemas.microsoft.com/office/drawing/2014/main" id="{FD708AB6-0ED1-454D-BEBA-58A3E8BDB430}"/>
              </a:ext>
            </a:extLst>
          </p:cNvPr>
          <p:cNvSpPr>
            <a:spLocks noGrp="1"/>
          </p:cNvSpPr>
          <p:nvPr>
            <p:ph sz="quarter" idx="17"/>
          </p:nvPr>
        </p:nvSpPr>
        <p:spPr>
          <a:xfrm>
            <a:off x="6659001" y="2143666"/>
            <a:ext cx="127793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846953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12 Column">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6159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6405C28-D527-D1FA-EB27-DEB2C7DD7A90}"/>
              </a:ext>
            </a:extLst>
          </p:cNvPr>
          <p:cNvSpPr>
            <a:spLocks noGrp="1"/>
          </p:cNvSpPr>
          <p:nvPr>
            <p:ph type="pic" sz="quarter" idx="12"/>
          </p:nvPr>
        </p:nvSpPr>
        <p:spPr>
          <a:xfrm>
            <a:off x="0" y="0"/>
            <a:ext cx="6096000" cy="6858000"/>
          </a:xfrm>
        </p:spPr>
        <p:txBody>
          <a:bodyPr/>
          <a:lstStyle/>
          <a:p>
            <a:endParaRPr lang="en-US"/>
          </a:p>
        </p:txBody>
      </p:sp>
      <p:sp>
        <p:nvSpPr>
          <p:cNvPr id="3" name="Title 2">
            <a:extLst>
              <a:ext uri="{FF2B5EF4-FFF2-40B4-BE49-F238E27FC236}">
                <a16:creationId xmlns:a16="http://schemas.microsoft.com/office/drawing/2014/main" id="{07DF9ACF-31D1-2063-A164-72543F8D16E3}"/>
              </a:ext>
            </a:extLst>
          </p:cNvPr>
          <p:cNvSpPr>
            <a:spLocks noGrp="1"/>
          </p:cNvSpPr>
          <p:nvPr>
            <p:ph type="title"/>
          </p:nvPr>
        </p:nvSpPr>
        <p:spPr>
          <a:xfrm>
            <a:off x="6566471" y="457200"/>
            <a:ext cx="5040312"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46443F89-3998-9A06-C6EC-94FDC0688409}"/>
              </a:ext>
            </a:extLst>
          </p:cNvPr>
          <p:cNvSpPr>
            <a:spLocks noGrp="1"/>
          </p:cNvSpPr>
          <p:nvPr>
            <p:ph type="body" sz="quarter" idx="13"/>
          </p:nvPr>
        </p:nvSpPr>
        <p:spPr>
          <a:xfrm>
            <a:off x="6566472" y="1252705"/>
            <a:ext cx="5040312" cy="1439729"/>
          </a:xfrm>
        </p:spPr>
        <p:txBody>
          <a:bodyPr/>
          <a:lstStyle>
            <a:lvl1pPr marL="0" indent="0">
              <a:buNone/>
              <a:defRPr sz="2400">
                <a:latin typeface="+mn-lt"/>
              </a:defRPr>
            </a:lvl1pPr>
            <a:lvl2pPr marL="228600" indent="0">
              <a:buNone/>
              <a:defRPr sz="1800">
                <a:latin typeface="+mn-lt"/>
              </a:defRPr>
            </a:lvl2pPr>
            <a:lvl3pPr marL="457200" indent="0">
              <a:buNone/>
              <a:defRPr sz="1400">
                <a:latin typeface="+mn-lt"/>
              </a:defRPr>
            </a:lvl3pPr>
            <a:lvl4pPr marL="661988" indent="0">
              <a:buNone/>
              <a:defRPr sz="1200">
                <a:latin typeface="+mn-lt"/>
              </a:defRPr>
            </a:lvl4pPr>
            <a:lvl5pPr marL="855663" indent="0">
              <a:buNone/>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D42910E7-6AB6-3D1C-4881-FA8DB1B81B08}"/>
              </a:ext>
            </a:extLst>
          </p:cNvPr>
          <p:cNvSpPr>
            <a:spLocks noGrp="1"/>
          </p:cNvSpPr>
          <p:nvPr>
            <p:ph type="body" sz="quarter" idx="14"/>
          </p:nvPr>
        </p:nvSpPr>
        <p:spPr>
          <a:xfrm>
            <a:off x="6565900" y="2982005"/>
            <a:ext cx="5040313" cy="1612749"/>
          </a:xfrm>
        </p:spPr>
        <p:txBody>
          <a:bodyPr/>
          <a:lstStyle>
            <a:lvl1pPr>
              <a:defRPr sz="2400">
                <a:solidFill>
                  <a:schemeClr val="accent2"/>
                </a:solidFill>
                <a:latin typeface="+mj-lt"/>
              </a:defRPr>
            </a:lvl1pPr>
            <a:lvl2pPr marL="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859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D4E-985C-BF26-B563-114DA8CA28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768262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801014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9" cy="1477328"/>
          </a:xfrm>
          <a:prstGeom prst="rect">
            <a:avLst/>
          </a:prstGeom>
        </p:spPr>
        <p:txBody>
          <a:bodyPr lIns="0" rIns="0" anchor="b"/>
          <a:lstStyle>
            <a:lvl1pPr algn="l">
              <a:defRPr sz="4800">
                <a:solidFill>
                  <a:schemeClr val="tx1"/>
                </a:solidFill>
              </a:defRPr>
            </a:lvl1pPr>
          </a:lstStyle>
          <a:p>
            <a:r>
              <a:rPr lang="en-US"/>
              <a:t>Click to edit Master title style</a:t>
            </a:r>
          </a:p>
        </p:txBody>
      </p:sp>
      <p:pic>
        <p:nvPicPr>
          <p:cNvPr id="11" name="Picture 2">
            <a:extLst>
              <a:ext uri="{FF2B5EF4-FFF2-40B4-BE49-F238E27FC236}">
                <a16:creationId xmlns:a16="http://schemas.microsoft.com/office/drawing/2014/main" id="{3F1B5AF0-8DA6-4156-B592-05AF6F3CF2D4}"/>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13622"/>
          <a:stretch/>
        </p:blipFill>
        <p:spPr bwMode="auto">
          <a:xfrm>
            <a:off x="1650178" y="3177"/>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0CA9A9-AD74-42E0-A875-6A53D0907051}"/>
              </a:ext>
              <a:ext uri="{C183D7F6-B498-43B3-948B-1728B52AA6E4}">
                <adec:decorative xmlns:adec="http://schemas.microsoft.com/office/drawing/2017/decorative" val="1"/>
              </a:ext>
            </a:extLst>
          </p:cNvPr>
          <p:cNvSpPr/>
          <p:nvPr userDrawn="1"/>
        </p:nvSpPr>
        <p:spPr bwMode="auto">
          <a:xfrm>
            <a:off x="0" y="1"/>
            <a:ext cx="11692195" cy="6901249"/>
          </a:xfrm>
          <a:prstGeom prst="rect">
            <a:avLst/>
          </a:prstGeom>
          <a:gradFill>
            <a:gsLst>
              <a:gs pos="23000">
                <a:schemeClr val="bg1"/>
              </a:gs>
              <a:gs pos="100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553820" y="3602039"/>
            <a:ext cx="5538819" cy="676339"/>
          </a:xfrm>
        </p:spPr>
        <p:txBody>
          <a:bodyPr/>
          <a:lstStyle>
            <a:lvl1pPr marL="0" indent="0" algn="l">
              <a:lnSpc>
                <a:spcPct val="100000"/>
              </a:lnSpc>
              <a:spcBef>
                <a:spcPts val="1200"/>
              </a:spcBef>
              <a:buNone/>
              <a:defRPr sz="2000">
                <a:solidFill>
                  <a:schemeClr val="accent3"/>
                </a:solidFill>
                <a:latin typeface="+mn-lt"/>
              </a:defRPr>
            </a:lvl1pPr>
            <a:lvl2pPr marL="0" indent="0" algn="l">
              <a:spcAft>
                <a:spcPts val="600"/>
              </a:spcAft>
              <a:buNone/>
              <a:defRPr sz="1995">
                <a:solidFill>
                  <a:schemeClr val="tx1"/>
                </a:solidFill>
              </a:defRPr>
            </a:lvl2pPr>
            <a:lvl3pPr marL="911741" indent="0" algn="ctr">
              <a:buNone/>
              <a:defRPr sz="1795"/>
            </a:lvl3pPr>
            <a:lvl4pPr marL="1367612" indent="0" algn="ctr">
              <a:buNone/>
              <a:defRPr sz="1596"/>
            </a:lvl4pPr>
            <a:lvl5pPr marL="1823482" indent="0" algn="ctr">
              <a:buNone/>
              <a:defRPr sz="1596"/>
            </a:lvl5pPr>
            <a:lvl6pPr marL="2279352" indent="0" algn="ctr">
              <a:buNone/>
              <a:defRPr sz="1596"/>
            </a:lvl6pPr>
            <a:lvl7pPr marL="2735222" indent="0" algn="ctr">
              <a:buNone/>
              <a:defRPr sz="1596"/>
            </a:lvl7pPr>
            <a:lvl8pPr marL="3191095" indent="0" algn="ctr">
              <a:buNone/>
              <a:defRPr sz="1596"/>
            </a:lvl8pPr>
            <a:lvl9pPr marL="3646963" indent="0" algn="ctr">
              <a:buNone/>
              <a:defRPr sz="1596"/>
            </a:lvl9pPr>
          </a:lstStyle>
          <a:p>
            <a:r>
              <a:rPr lang="en-US"/>
              <a:t>Click to edit Master subtitle style</a:t>
            </a:r>
          </a:p>
          <a:p>
            <a:pPr lvl="1"/>
            <a:r>
              <a:rPr lang="en-US"/>
              <a:t>second</a:t>
            </a:r>
          </a:p>
        </p:txBody>
      </p:sp>
      <p:sp>
        <p:nvSpPr>
          <p:cNvPr id="6" name="Content Placeholder 5">
            <a:extLst>
              <a:ext uri="{FF2B5EF4-FFF2-40B4-BE49-F238E27FC236}">
                <a16:creationId xmlns:a16="http://schemas.microsoft.com/office/drawing/2014/main" id="{65905361-CFB7-4A67-A9FA-87829CC77474}"/>
              </a:ext>
            </a:extLst>
          </p:cNvPr>
          <p:cNvSpPr>
            <a:spLocks noGrp="1"/>
          </p:cNvSpPr>
          <p:nvPr>
            <p:ph sz="quarter" idx="10"/>
          </p:nvPr>
        </p:nvSpPr>
        <p:spPr>
          <a:xfrm>
            <a:off x="6915752" y="880759"/>
            <a:ext cx="1828800" cy="914400"/>
          </a:xfrm>
        </p:spPr>
        <p:txBody>
          <a:bodyPr/>
          <a:lstStyle/>
          <a:p>
            <a:pPr lvl="0"/>
            <a:endParaRPr lang="en-US"/>
          </a:p>
        </p:txBody>
      </p:sp>
      <p:sp>
        <p:nvSpPr>
          <p:cNvPr id="12" name="Content Placeholder 5">
            <a:extLst>
              <a:ext uri="{FF2B5EF4-FFF2-40B4-BE49-F238E27FC236}">
                <a16:creationId xmlns:a16="http://schemas.microsoft.com/office/drawing/2014/main" id="{213BB77C-7C09-4688-B999-280B637DFFE5}"/>
              </a:ext>
            </a:extLst>
          </p:cNvPr>
          <p:cNvSpPr>
            <a:spLocks noGrp="1"/>
          </p:cNvSpPr>
          <p:nvPr>
            <p:ph sz="quarter" idx="11"/>
          </p:nvPr>
        </p:nvSpPr>
        <p:spPr>
          <a:xfrm>
            <a:off x="6915752" y="2314100"/>
            <a:ext cx="1828800" cy="914400"/>
          </a:xfrm>
        </p:spPr>
        <p:txBody>
          <a:bodyPr/>
          <a:lstStyle/>
          <a:p>
            <a:pPr lvl="0"/>
            <a:endParaRPr lang="en-US"/>
          </a:p>
        </p:txBody>
      </p:sp>
      <p:sp>
        <p:nvSpPr>
          <p:cNvPr id="8" name="Content Placeholder 7">
            <a:extLst>
              <a:ext uri="{FF2B5EF4-FFF2-40B4-BE49-F238E27FC236}">
                <a16:creationId xmlns:a16="http://schemas.microsoft.com/office/drawing/2014/main" id="{D4AF4AA8-EF1F-4DCD-BF77-738861487E2B}"/>
              </a:ext>
            </a:extLst>
          </p:cNvPr>
          <p:cNvSpPr>
            <a:spLocks noGrp="1"/>
          </p:cNvSpPr>
          <p:nvPr>
            <p:ph sz="quarter" idx="12"/>
          </p:nvPr>
        </p:nvSpPr>
        <p:spPr>
          <a:xfrm>
            <a:off x="6915752" y="3671651"/>
            <a:ext cx="1828800" cy="914400"/>
          </a:xfrm>
        </p:spPr>
        <p:txBody>
          <a:bodyPr/>
          <a:lstStyle/>
          <a:p>
            <a:pPr lvl="0"/>
            <a:endParaRPr lang="en-US"/>
          </a:p>
        </p:txBody>
      </p:sp>
    </p:spTree>
    <p:extLst>
      <p:ext uri="{BB962C8B-B14F-4D97-AF65-F5344CB8AC3E}">
        <p14:creationId xmlns:p14="http://schemas.microsoft.com/office/powerpoint/2010/main" val="357441283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title" preserve="1">
  <p:cSld name="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9"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9"/>
            <a:ext cx="5538819" cy="369332"/>
          </a:xfrm>
        </p:spPr>
        <p:txBody>
          <a:bodyPr/>
          <a:lstStyle>
            <a:lvl1pPr marL="0" indent="0" algn="l">
              <a:lnSpc>
                <a:spcPct val="100000"/>
              </a:lnSpc>
              <a:buNone/>
              <a:defRPr sz="2400">
                <a:solidFill>
                  <a:schemeClr val="accent1"/>
                </a:solidFill>
              </a:defRPr>
            </a:lvl1pPr>
            <a:lvl2pPr marL="455871" indent="0" algn="ctr">
              <a:buNone/>
              <a:defRPr sz="1995"/>
            </a:lvl2pPr>
            <a:lvl3pPr marL="911741" indent="0" algn="ctr">
              <a:buNone/>
              <a:defRPr sz="1795"/>
            </a:lvl3pPr>
            <a:lvl4pPr marL="1367612" indent="0" algn="ctr">
              <a:buNone/>
              <a:defRPr sz="1596"/>
            </a:lvl4pPr>
            <a:lvl5pPr marL="1823482" indent="0" algn="ctr">
              <a:buNone/>
              <a:defRPr sz="1596"/>
            </a:lvl5pPr>
            <a:lvl6pPr marL="2279352" indent="0" algn="ctr">
              <a:buNone/>
              <a:defRPr sz="1596"/>
            </a:lvl6pPr>
            <a:lvl7pPr marL="2735222" indent="0" algn="ctr">
              <a:buNone/>
              <a:defRPr sz="1596"/>
            </a:lvl7pPr>
            <a:lvl8pPr marL="3191095" indent="0" algn="ctr">
              <a:buNone/>
              <a:defRPr sz="1596"/>
            </a:lvl8pPr>
            <a:lvl9pPr marL="364696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3" cy="5531464"/>
          </a:xfrm>
          <a:prstGeom prst="rect">
            <a:avLst/>
          </a:prstGeom>
        </p:spPr>
      </p:pic>
      <p:grpSp>
        <p:nvGrpSpPr>
          <p:cNvPr id="11" name="Group 10">
            <a:extLst>
              <a:ext uri="{FF2B5EF4-FFF2-40B4-BE49-F238E27FC236}">
                <a16:creationId xmlns:a16="http://schemas.microsoft.com/office/drawing/2014/main" id="{87DB09DA-8F96-4382-82E4-E58B50152262}"/>
              </a:ext>
            </a:extLst>
          </p:cNvPr>
          <p:cNvGrpSpPr/>
          <p:nvPr userDrawn="1"/>
        </p:nvGrpSpPr>
        <p:grpSpPr>
          <a:xfrm>
            <a:off x="499805" y="496605"/>
            <a:ext cx="1738043" cy="547603"/>
            <a:chOff x="1386841" y="762000"/>
            <a:chExt cx="1483359" cy="467360"/>
          </a:xfrm>
        </p:grpSpPr>
        <p:pic>
          <p:nvPicPr>
            <p:cNvPr id="12" name="Picture 2" descr="Azul Zulu on Microsoft Azure Case Study">
              <a:extLst>
                <a:ext uri="{FF2B5EF4-FFF2-40B4-BE49-F238E27FC236}">
                  <a16:creationId xmlns:a16="http://schemas.microsoft.com/office/drawing/2014/main" id="{DB1B243F-5352-4669-92C3-412AFEA590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288" t="29787" r="61855" b="28311"/>
            <a:stretch/>
          </p:blipFill>
          <p:spPr bwMode="auto">
            <a:xfrm>
              <a:off x="1386841" y="762000"/>
              <a:ext cx="482599" cy="4673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zul Zulu on Microsoft Azure Case Study">
              <a:extLst>
                <a:ext uri="{FF2B5EF4-FFF2-40B4-BE49-F238E27FC236}">
                  <a16:creationId xmlns:a16="http://schemas.microsoft.com/office/drawing/2014/main" id="{8702C039-69ED-471F-A4BA-0DB2B9E2419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8146" t="29787" r="14456" b="28311"/>
            <a:stretch/>
          </p:blipFill>
          <p:spPr bwMode="auto">
            <a:xfrm>
              <a:off x="1869440" y="762000"/>
              <a:ext cx="1000760" cy="467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831890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reserve="1">
  <p:cSld name="1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9"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9"/>
            <a:ext cx="5538819" cy="369332"/>
          </a:xfrm>
        </p:spPr>
        <p:txBody>
          <a:bodyPr/>
          <a:lstStyle>
            <a:lvl1pPr marL="0" indent="0" algn="l">
              <a:lnSpc>
                <a:spcPct val="100000"/>
              </a:lnSpc>
              <a:buNone/>
              <a:defRPr sz="2400">
                <a:solidFill>
                  <a:schemeClr val="accent1"/>
                </a:solidFill>
              </a:defRPr>
            </a:lvl1pPr>
            <a:lvl2pPr marL="455871" indent="0" algn="ctr">
              <a:buNone/>
              <a:defRPr sz="1995"/>
            </a:lvl2pPr>
            <a:lvl3pPr marL="911741" indent="0" algn="ctr">
              <a:buNone/>
              <a:defRPr sz="1795"/>
            </a:lvl3pPr>
            <a:lvl4pPr marL="1367612" indent="0" algn="ctr">
              <a:buNone/>
              <a:defRPr sz="1596"/>
            </a:lvl4pPr>
            <a:lvl5pPr marL="1823482" indent="0" algn="ctr">
              <a:buNone/>
              <a:defRPr sz="1596"/>
            </a:lvl5pPr>
            <a:lvl6pPr marL="2279352" indent="0" algn="ctr">
              <a:buNone/>
              <a:defRPr sz="1596"/>
            </a:lvl6pPr>
            <a:lvl7pPr marL="2735222" indent="0" algn="ctr">
              <a:buNone/>
              <a:defRPr sz="1596"/>
            </a:lvl7pPr>
            <a:lvl8pPr marL="3191095" indent="0" algn="ctr">
              <a:buNone/>
              <a:defRPr sz="1596"/>
            </a:lvl8pPr>
            <a:lvl9pPr marL="3646963" indent="0" algn="ctr">
              <a:buNone/>
              <a:defRPr sz="1596"/>
            </a:lvl9pPr>
          </a:lstStyle>
          <a:p>
            <a:r>
              <a:rPr lang="en-US"/>
              <a:t>Click to edit Master subtitle style</a:t>
            </a:r>
          </a:p>
        </p:txBody>
      </p:sp>
      <p:grpSp>
        <p:nvGrpSpPr>
          <p:cNvPr id="14" name="Group 13">
            <a:extLst>
              <a:ext uri="{FF2B5EF4-FFF2-40B4-BE49-F238E27FC236}">
                <a16:creationId xmlns:a16="http://schemas.microsoft.com/office/drawing/2014/main" id="{016A30FB-FBA4-4E54-A9F9-41B7174CD74D}"/>
              </a:ext>
            </a:extLst>
          </p:cNvPr>
          <p:cNvGrpSpPr/>
          <p:nvPr/>
        </p:nvGrpSpPr>
        <p:grpSpPr>
          <a:xfrm>
            <a:off x="553824" y="547297"/>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1"/>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1" name="Picture 10">
            <a:extLst>
              <a:ext uri="{FF2B5EF4-FFF2-40B4-BE49-F238E27FC236}">
                <a16:creationId xmlns:a16="http://schemas.microsoft.com/office/drawing/2014/main" id="{575E317E-4C00-430B-B0FD-AA30373412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flipH="1">
            <a:off x="6768325" y="721183"/>
            <a:ext cx="5423676" cy="5394479"/>
          </a:xfrm>
          <a:prstGeom prst="rect">
            <a:avLst/>
          </a:prstGeom>
        </p:spPr>
      </p:pic>
    </p:spTree>
    <p:extLst>
      <p:ext uri="{BB962C8B-B14F-4D97-AF65-F5344CB8AC3E}">
        <p14:creationId xmlns:p14="http://schemas.microsoft.com/office/powerpoint/2010/main" val="4417026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Header Dark-4">
    <p:spTree>
      <p:nvGrpSpPr>
        <p:cNvPr id="1" name=""/>
        <p:cNvGrpSpPr/>
        <p:nvPr/>
      </p:nvGrpSpPr>
      <p:grpSpPr>
        <a:xfrm>
          <a:off x="0" y="0"/>
          <a:ext cx="0" cy="0"/>
          <a:chOff x="0" y="0"/>
          <a:chExt cx="0" cy="0"/>
        </a:xfrm>
      </p:grpSpPr>
      <p:sp>
        <p:nvSpPr>
          <p:cNvPr id="2" name="Title 1"/>
          <p:cNvSpPr>
            <a:spLocks noGrp="1"/>
          </p:cNvSpPr>
          <p:nvPr>
            <p:ph type="title"/>
          </p:nvPr>
        </p:nvSpPr>
        <p:spPr>
          <a:xfrm>
            <a:off x="4277783" y="2690298"/>
            <a:ext cx="7366764" cy="1477412"/>
          </a:xfrm>
          <a:prstGeom prst="rect">
            <a:avLst/>
          </a:prstGeom>
        </p:spPr>
        <p:txBody>
          <a:bodyPr anchor="ctr"/>
          <a:lstStyle>
            <a:lvl1pPr algn="l">
              <a:defRPr lang="en-US" sz="4800" b="1" kern="1200" cap="none" spc="-51" baseline="0" dirty="0">
                <a:ln w="3175">
                  <a:noFill/>
                </a:ln>
                <a:solidFill>
                  <a:schemeClr val="tx1"/>
                </a:solidFill>
                <a:effectLst/>
                <a:latin typeface="+mj-lt"/>
                <a:ea typeface="+mn-ea"/>
                <a:cs typeface="Segoe UI"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A53D4AD-A987-4DF3-BCE3-74E834A64F9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185" r="-3141" b="-1397"/>
          <a:stretch/>
        </p:blipFill>
        <p:spPr>
          <a:xfrm>
            <a:off x="1" y="-166975"/>
            <a:ext cx="3528884" cy="7061200"/>
          </a:xfrm>
          <a:prstGeom prst="rect">
            <a:avLst/>
          </a:prstGeom>
        </p:spPr>
      </p:pic>
    </p:spTree>
    <p:extLst>
      <p:ext uri="{BB962C8B-B14F-4D97-AF65-F5344CB8AC3E}">
        <p14:creationId xmlns:p14="http://schemas.microsoft.com/office/powerpoint/2010/main" val="322880322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0"/>
            <a:ext cx="11018520" cy="369332"/>
          </a:xfrm>
        </p:spPr>
        <p:txBody>
          <a:bodyPr wrap="square">
            <a:spAutoFit/>
          </a:bodyPr>
          <a:lstStyle>
            <a:lvl1pPr marL="0" indent="0">
              <a:buNone/>
              <a:defRPr/>
            </a:lvl1pPr>
            <a:lvl2pPr marL="228550" indent="0">
              <a:buNone/>
              <a:defRPr/>
            </a:lvl2pPr>
            <a:lvl3pPr marL="457101" indent="0">
              <a:buNone/>
              <a:defRPr/>
            </a:lvl3pPr>
            <a:lvl4pPr marL="685651" indent="0">
              <a:buNone/>
              <a:defRPr/>
            </a:lvl4pPr>
            <a:lvl5pPr marL="914202" indent="0">
              <a:buNone/>
              <a:defRPr/>
            </a:lvl5pPr>
          </a:lstStyle>
          <a:p>
            <a:pPr lvl="0"/>
            <a:endParaRPr lang="en-US"/>
          </a:p>
        </p:txBody>
      </p:sp>
    </p:spTree>
    <p:extLst>
      <p:ext uri="{BB962C8B-B14F-4D97-AF65-F5344CB8AC3E}">
        <p14:creationId xmlns:p14="http://schemas.microsoft.com/office/powerpoint/2010/main" val="3648094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11018520" cy="543185"/>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351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04091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2" y="1408699"/>
            <a:ext cx="2655561" cy="1696797"/>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4220775" y="585788"/>
            <a:ext cx="7677539" cy="5683251"/>
          </a:xfrm>
        </p:spPr>
        <p:txBody>
          <a:bodyPr anchor="ctr">
            <a:noAutofit/>
          </a:bodyPr>
          <a:lstStyle>
            <a:lvl1pPr algn="l">
              <a:spcBef>
                <a:spcPts val="1200"/>
              </a:spcBef>
              <a:spcAft>
                <a:spcPts val="600"/>
              </a:spcAft>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656A26A2-843F-41DF-9B2C-12ED3617F1A1}"/>
              </a:ext>
            </a:extLst>
          </p:cNvPr>
          <p:cNvSpPr>
            <a:spLocks noGrp="1"/>
          </p:cNvSpPr>
          <p:nvPr>
            <p:ph sz="quarter" idx="11"/>
          </p:nvPr>
        </p:nvSpPr>
        <p:spPr>
          <a:xfrm>
            <a:off x="672766" y="4115803"/>
            <a:ext cx="2655561" cy="1333500"/>
          </a:xfrm>
        </p:spPr>
        <p:txBody>
          <a:bodyPr/>
          <a:lstStyle/>
          <a:p>
            <a:pPr lvl="0"/>
            <a:endParaRPr lang="en-US"/>
          </a:p>
        </p:txBody>
      </p:sp>
    </p:spTree>
    <p:extLst>
      <p:ext uri="{BB962C8B-B14F-4D97-AF65-F5344CB8AC3E}">
        <p14:creationId xmlns:p14="http://schemas.microsoft.com/office/powerpoint/2010/main" val="363384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7579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2" y="2019301"/>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2" y="3231965"/>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1531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2" y="2019301"/>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3" y="3231965"/>
            <a:ext cx="3029856" cy="1448492"/>
          </a:xfrm>
        </p:spPr>
        <p:txBody>
          <a:bodyPr>
            <a:noAutofit/>
          </a:bodyPr>
          <a:lstStyle>
            <a:lvl1pPr algn="l">
              <a:defRPr sz="1800">
                <a:latin typeface="+mn-lt"/>
              </a:defRPr>
            </a:lvl1pPr>
            <a:lvl2pPr algn="l">
              <a:defRPr sz="1600"/>
            </a:lvl2pPr>
            <a:lvl3pPr algn="l">
              <a:defRPr sz="1200"/>
            </a:lvl3pPr>
            <a:lvl4pPr algn="l">
              <a:defRPr sz="1100"/>
            </a:lvl4pPr>
            <a:lvl5pPr algn="l">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6B3FAF66-8AE6-4179-B18E-1C8A610B3452}"/>
              </a:ext>
            </a:extLst>
          </p:cNvPr>
          <p:cNvSpPr>
            <a:spLocks noGrp="1"/>
          </p:cNvSpPr>
          <p:nvPr>
            <p:ph type="body" sz="quarter" idx="11" hasCustomPrompt="1"/>
          </p:nvPr>
        </p:nvSpPr>
        <p:spPr>
          <a:xfrm>
            <a:off x="584202" y="1435100"/>
            <a:ext cx="2653269" cy="457200"/>
          </a:xfrm>
          <a:solidFill>
            <a:schemeClr val="accent1">
              <a:alpha val="30000"/>
            </a:schemeClr>
          </a:solidFill>
        </p:spPr>
        <p:txBody>
          <a:bodyPr lIns="91440" anchor="ctr">
            <a:noAutofit/>
          </a:bodyPr>
          <a:lstStyle>
            <a:lvl1pPr algn="l">
              <a:defRPr sz="2000" cap="all" baseline="0"/>
            </a:lvl1pPr>
            <a:lvl2pPr algn="l">
              <a:defRPr sz="1800"/>
            </a:lvl2pPr>
            <a:lvl3pPr algn="l">
              <a:defRPr sz="1400"/>
            </a:lvl3pPr>
            <a:lvl4pPr algn="l">
              <a:defRPr sz="1200"/>
            </a:lvl4pPr>
            <a:lvl5pPr algn="l">
              <a:defRPr sz="1200"/>
            </a:lvl5pPr>
          </a:lstStyle>
          <a:p>
            <a:pPr lvl="0"/>
            <a:r>
              <a:rPr lang="en-US"/>
              <a:t>Click to edit text</a:t>
            </a:r>
          </a:p>
        </p:txBody>
      </p:sp>
    </p:spTree>
    <p:extLst>
      <p:ext uri="{BB962C8B-B14F-4D97-AF65-F5344CB8AC3E}">
        <p14:creationId xmlns:p14="http://schemas.microsoft.com/office/powerpoint/2010/main" val="25616596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3" y="2019301"/>
            <a:ext cx="3029856"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3" y="3231965"/>
            <a:ext cx="3029856" cy="1448492"/>
          </a:xfrm>
        </p:spPr>
        <p:txBody>
          <a:bodyPr>
            <a:noAutofit/>
          </a:bodyPr>
          <a:lstStyle>
            <a:lvl1pPr algn="l">
              <a:spcBef>
                <a:spcPts val="1200"/>
              </a:spcBef>
              <a:defRPr sz="1600">
                <a:latin typeface="+mn-lt"/>
              </a:defRPr>
            </a:lvl1pPr>
            <a:lvl2pPr algn="l">
              <a:spcAft>
                <a:spcPts val="600"/>
              </a:spcAft>
              <a:defRPr sz="1400"/>
            </a:lvl2pPr>
            <a:lvl3pPr algn="l">
              <a:defRPr sz="1100"/>
            </a:lvl3pPr>
            <a:lvl4pPr algn="l">
              <a:defRPr sz="1051"/>
            </a:lvl4pPr>
            <a:lvl5pPr algn="l">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6B3FAF66-8AE6-4179-B18E-1C8A610B3452}"/>
              </a:ext>
            </a:extLst>
          </p:cNvPr>
          <p:cNvSpPr>
            <a:spLocks noGrp="1"/>
          </p:cNvSpPr>
          <p:nvPr>
            <p:ph type="body" sz="quarter" idx="11"/>
          </p:nvPr>
        </p:nvSpPr>
        <p:spPr>
          <a:xfrm>
            <a:off x="584203" y="1295054"/>
            <a:ext cx="3029856" cy="724247"/>
          </a:xfrm>
        </p:spPr>
        <p:txBody>
          <a:bodyPr anchor="b">
            <a:noAutofit/>
          </a:bodyPr>
          <a:lstStyle>
            <a:lvl1pPr algn="l">
              <a:defRPr sz="2000" cap="all" baseline="0"/>
            </a:lvl1pPr>
            <a:lvl2pPr algn="l">
              <a:defRPr sz="1800"/>
            </a:lvl2pPr>
            <a:lvl3pPr algn="l">
              <a:defRPr sz="1400"/>
            </a:lvl3pPr>
            <a:lvl4pPr algn="l">
              <a:defRPr sz="1200"/>
            </a:lvl4pPr>
            <a:lvl5pPr algn="l">
              <a:defRPr sz="1200"/>
            </a:lvl5pPr>
          </a:lstStyle>
          <a:p>
            <a:pPr lvl="0"/>
            <a:r>
              <a:rPr lang="en-US"/>
              <a:t>Click to edit Master text</a:t>
            </a:r>
          </a:p>
        </p:txBody>
      </p:sp>
      <p:sp>
        <p:nvSpPr>
          <p:cNvPr id="5" name="Rectangle: Rounded Corners 4">
            <a:extLst>
              <a:ext uri="{FF2B5EF4-FFF2-40B4-BE49-F238E27FC236}">
                <a16:creationId xmlns:a16="http://schemas.microsoft.com/office/drawing/2014/main" id="{F69D5FFA-9604-4726-9D46-9DCB808AEBD1}"/>
              </a:ext>
              <a:ext uri="{C183D7F6-B498-43B3-948B-1728B52AA6E4}">
                <adec:decorative xmlns:adec="http://schemas.microsoft.com/office/drawing/2017/decorative" val="1"/>
              </a:ext>
            </a:extLst>
          </p:cNvPr>
          <p:cNvSpPr/>
          <p:nvPr userDrawn="1"/>
        </p:nvSpPr>
        <p:spPr bwMode="auto">
          <a:xfrm>
            <a:off x="3845561" y="406400"/>
            <a:ext cx="8041640" cy="5984240"/>
          </a:xfrm>
          <a:prstGeom prst="roundRect">
            <a:avLst>
              <a:gd name="adj" fmla="val 2593"/>
            </a:avLst>
          </a:prstGeom>
          <a:solidFill>
            <a:schemeClr val="tx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7">
            <a:extLst>
              <a:ext uri="{FF2B5EF4-FFF2-40B4-BE49-F238E27FC236}">
                <a16:creationId xmlns:a16="http://schemas.microsoft.com/office/drawing/2014/main" id="{B32611DC-F56E-4A62-A12D-4A6C3937A48E}"/>
              </a:ext>
              <a:ext uri="{C183D7F6-B498-43B3-948B-1728B52AA6E4}">
                <adec:decorative xmlns:adec="http://schemas.microsoft.com/office/drawing/2017/decorative" val="1"/>
              </a:ext>
            </a:extLst>
          </p:cNvPr>
          <p:cNvSpPr>
            <a:spLocks noGrp="1"/>
          </p:cNvSpPr>
          <p:nvPr>
            <p:ph type="pic" sz="quarter" idx="15" hasCustomPrompt="1"/>
          </p:nvPr>
        </p:nvSpPr>
        <p:spPr>
          <a:xfrm>
            <a:off x="3982128" y="556895"/>
            <a:ext cx="7768509" cy="5683251"/>
          </a:xfrm>
          <a:solidFill>
            <a:schemeClr val="bg1">
              <a:lumMod val="75000"/>
              <a:lumOff val="25000"/>
            </a:schemeClr>
          </a:solidFill>
        </p:spPr>
        <p:txBody>
          <a:bodyPr tIns="457200" anchor="ctr"/>
          <a:lstStyle>
            <a:lvl1pPr algn="ctr">
              <a:defRPr sz="1800">
                <a:solidFill>
                  <a:schemeClr val="tx1">
                    <a:lumMod val="50000"/>
                  </a:schemeClr>
                </a:solidFill>
              </a:defRPr>
            </a:lvl1pPr>
          </a:lstStyle>
          <a:p>
            <a:r>
              <a:rPr lang="en-US"/>
              <a:t>Paste case study imagery or video here</a:t>
            </a:r>
          </a:p>
        </p:txBody>
      </p:sp>
    </p:spTree>
    <p:extLst>
      <p:ext uri="{BB962C8B-B14F-4D97-AF65-F5344CB8AC3E}">
        <p14:creationId xmlns:p14="http://schemas.microsoft.com/office/powerpoint/2010/main" val="5964071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ustomer Story Photo">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8D807B5-4C11-4CA6-AE57-EB4A6BD49C41}"/>
              </a:ext>
            </a:extLst>
          </p:cNvPr>
          <p:cNvSpPr>
            <a:spLocks noGrp="1"/>
          </p:cNvSpPr>
          <p:nvPr>
            <p:ph type="title" hasCustomPrompt="1"/>
          </p:nvPr>
        </p:nvSpPr>
        <p:spPr>
          <a:xfrm>
            <a:off x="584199" y="585789"/>
            <a:ext cx="3085432" cy="369332"/>
          </a:xfrm>
          <a:prstGeom prst="rect">
            <a:avLst/>
          </a:prstGeom>
        </p:spPr>
        <p:txBody>
          <a:bodyPr wrap="square" anchor="t" anchorCtr="0"/>
          <a:lstStyle>
            <a:lvl1pPr algn="l">
              <a:defRPr sz="2400">
                <a:solidFill>
                  <a:schemeClr val="tx1"/>
                </a:solidFill>
              </a:defRPr>
            </a:lvl1pPr>
          </a:lstStyle>
          <a:p>
            <a:r>
              <a:rPr lang="en-US"/>
              <a:t>Case Study Headline</a:t>
            </a:r>
          </a:p>
        </p:txBody>
      </p:sp>
      <p:sp>
        <p:nvSpPr>
          <p:cNvPr id="10" name="Rectangle: Rounded Corners 9">
            <a:extLst>
              <a:ext uri="{FF2B5EF4-FFF2-40B4-BE49-F238E27FC236}">
                <a16:creationId xmlns:a16="http://schemas.microsoft.com/office/drawing/2014/main" id="{9B54CBD8-A7C0-401C-80F8-E6B478EBD431}"/>
              </a:ext>
              <a:ext uri="{C183D7F6-B498-43B3-948B-1728B52AA6E4}">
                <adec:decorative xmlns:adec="http://schemas.microsoft.com/office/drawing/2017/decorative" val="1"/>
              </a:ext>
            </a:extLst>
          </p:cNvPr>
          <p:cNvSpPr/>
          <p:nvPr userDrawn="1"/>
        </p:nvSpPr>
        <p:spPr bwMode="auto">
          <a:xfrm>
            <a:off x="3738283" y="359230"/>
            <a:ext cx="8182855" cy="6139543"/>
          </a:xfrm>
          <a:prstGeom prst="roundRect">
            <a:avLst>
              <a:gd name="adj" fmla="val 3760"/>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A47E3E57-E763-49FC-AF15-735BDAC28555}"/>
              </a:ext>
              <a:ext uri="{C183D7F6-B498-43B3-948B-1728B52AA6E4}">
                <adec:decorative xmlns:adec="http://schemas.microsoft.com/office/drawing/2017/decorative" val="1"/>
              </a:ext>
            </a:extLst>
          </p:cNvPr>
          <p:cNvSpPr>
            <a:spLocks noGrp="1"/>
          </p:cNvSpPr>
          <p:nvPr>
            <p:ph type="pic" sz="quarter" idx="15" hasCustomPrompt="1"/>
          </p:nvPr>
        </p:nvSpPr>
        <p:spPr>
          <a:xfrm>
            <a:off x="3945456" y="585788"/>
            <a:ext cx="7768509" cy="5683251"/>
          </a:xfrm>
          <a:solidFill>
            <a:schemeClr val="bg1">
              <a:lumMod val="75000"/>
              <a:lumOff val="25000"/>
            </a:schemeClr>
          </a:solidFill>
        </p:spPr>
        <p:txBody>
          <a:bodyPr tIns="457200" anchor="ctr"/>
          <a:lstStyle>
            <a:lvl1pPr algn="ctr">
              <a:defRPr sz="1800">
                <a:solidFill>
                  <a:schemeClr val="tx1">
                    <a:lumMod val="50000"/>
                  </a:schemeClr>
                </a:solidFill>
              </a:defRPr>
            </a:lvl1pPr>
          </a:lstStyle>
          <a:p>
            <a:r>
              <a:rPr lang="en-US"/>
              <a:t>Paste case study imagery or video here</a:t>
            </a:r>
          </a:p>
        </p:txBody>
      </p:sp>
      <p:sp>
        <p:nvSpPr>
          <p:cNvPr id="13" name="Content Placeholder 6">
            <a:extLst>
              <a:ext uri="{FF2B5EF4-FFF2-40B4-BE49-F238E27FC236}">
                <a16:creationId xmlns:a16="http://schemas.microsoft.com/office/drawing/2014/main" id="{A36E5661-EFFB-440D-9D59-9DE325147DBC}"/>
              </a:ext>
            </a:extLst>
          </p:cNvPr>
          <p:cNvSpPr>
            <a:spLocks noGrp="1"/>
          </p:cNvSpPr>
          <p:nvPr>
            <p:ph sz="quarter" idx="13" hasCustomPrompt="1"/>
          </p:nvPr>
        </p:nvSpPr>
        <p:spPr>
          <a:xfrm>
            <a:off x="582729" y="1426743"/>
            <a:ext cx="1859683" cy="933676"/>
          </a:xfrm>
        </p:spPr>
        <p:txBody>
          <a:bodyPr anchor="ctr"/>
          <a:lstStyle>
            <a:lvl1pPr algn="ctr">
              <a:defRPr sz="1200"/>
            </a:lvl1pPr>
          </a:lstStyle>
          <a:p>
            <a:pPr lvl="0"/>
            <a:r>
              <a:rPr lang="en-US"/>
              <a:t>Paste customer logo here</a:t>
            </a:r>
          </a:p>
        </p:txBody>
      </p:sp>
      <p:sp>
        <p:nvSpPr>
          <p:cNvPr id="9" name="Text Placeholder 8">
            <a:extLst>
              <a:ext uri="{FF2B5EF4-FFF2-40B4-BE49-F238E27FC236}">
                <a16:creationId xmlns:a16="http://schemas.microsoft.com/office/drawing/2014/main" id="{828768D4-6B71-48C1-AA05-A8C429410D2D}"/>
              </a:ext>
            </a:extLst>
          </p:cNvPr>
          <p:cNvSpPr>
            <a:spLocks noGrp="1"/>
          </p:cNvSpPr>
          <p:nvPr>
            <p:ph type="body" sz="quarter" idx="17"/>
          </p:nvPr>
        </p:nvSpPr>
        <p:spPr>
          <a:xfrm>
            <a:off x="582613" y="2893595"/>
            <a:ext cx="1859683" cy="933676"/>
          </a:xfrm>
        </p:spPr>
        <p:txBody>
          <a:bodyPr>
            <a:noAutofit/>
          </a:bodyPr>
          <a:lstStyle>
            <a:lvl1pPr>
              <a:defRPr sz="1600">
                <a:solidFill>
                  <a:schemeClr val="accent3"/>
                </a:solidFill>
              </a:defRPr>
            </a:lvl1pPr>
            <a:lvl2pPr>
              <a:defRPr sz="1600"/>
            </a:lvl2pPr>
            <a:lvl3pPr>
              <a:defRPr sz="1400"/>
            </a:lvl3pPr>
            <a:lvl4pPr>
              <a:defRPr sz="1400"/>
            </a:lvl4pPr>
            <a:lvl5pPr>
              <a:defRPr sz="1400"/>
            </a:lvl5pPr>
          </a:lstStyle>
          <a:p>
            <a:pPr lvl="0"/>
            <a:endParaRPr lang="en-US"/>
          </a:p>
        </p:txBody>
      </p:sp>
    </p:spTree>
    <p:extLst>
      <p:ext uri="{BB962C8B-B14F-4D97-AF65-F5344CB8AC3E}">
        <p14:creationId xmlns:p14="http://schemas.microsoft.com/office/powerpoint/2010/main" val="4180424361"/>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1"/>
            <a:ext cx="4240349" cy="2231380"/>
          </a:xfrm>
        </p:spPr>
        <p:txBody>
          <a:bodyPr wrap="square">
            <a:spAutoFit/>
          </a:bodyPr>
          <a:lstStyle>
            <a:lvl1pPr marL="0" indent="0">
              <a:spcBef>
                <a:spcPts val="1223"/>
              </a:spcBef>
              <a:spcAft>
                <a:spcPts val="600"/>
              </a:spcAft>
              <a:buClr>
                <a:schemeClr val="tx1"/>
              </a:buClr>
              <a:buFont typeface="Wingdings" panose="05000000000000000000" pitchFamily="2" charset="2"/>
              <a:buNone/>
              <a:defRPr sz="2800" b="0">
                <a:latin typeface="+mj-lt"/>
                <a:cs typeface="Segoe UI Semilight" panose="020B04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A63C828-F234-49BB-9018-AE07D45AF4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404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2"/>
            <a:ext cx="5212080" cy="1723549"/>
          </a:xfrm>
        </p:spPr>
        <p:txBody>
          <a:bodyPr wrap="square">
            <a:spAutoFit/>
          </a:bodyPr>
          <a:lstStyle>
            <a:lvl1pPr marL="231725" indent="-231725">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45" indent="-171413">
              <a:buFont typeface="Wingdings" panose="05000000000000000000" pitchFamily="2" charset="2"/>
              <a:buChar char=""/>
              <a:defRPr sz="2000" b="0"/>
            </a:lvl2pPr>
            <a:lvl3pPr marL="639624" indent="-188871">
              <a:buFont typeface="Wingdings" panose="05000000000000000000" pitchFamily="2" charset="2"/>
              <a:buChar char=""/>
              <a:tabLst/>
              <a:defRPr sz="1600" b="0"/>
            </a:lvl3pPr>
            <a:lvl4pPr marL="828495" indent="-176176">
              <a:buFont typeface="Wingdings" panose="05000000000000000000" pitchFamily="2" charset="2"/>
              <a:buChar char=""/>
              <a:defRPr sz="1400" b="0"/>
            </a:lvl4pPr>
            <a:lvl5pPr marL="1023716" indent="-169826">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2"/>
            <a:ext cx="5212080" cy="1723549"/>
          </a:xfrm>
        </p:spPr>
        <p:txBody>
          <a:bodyPr wrap="square">
            <a:spAutoFit/>
          </a:bodyPr>
          <a:lstStyle>
            <a:lvl1pPr marL="231725" indent="-231725">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45" indent="-171413">
              <a:buFont typeface="Wingdings" panose="05000000000000000000" pitchFamily="2" charset="2"/>
              <a:buChar char=""/>
              <a:defRPr sz="2000" b="0"/>
            </a:lvl2pPr>
            <a:lvl3pPr marL="639624" indent="-188871">
              <a:buFont typeface="Wingdings" panose="05000000000000000000" pitchFamily="2" charset="2"/>
              <a:buChar char=""/>
              <a:tabLst/>
              <a:defRPr sz="1600" b="0"/>
            </a:lvl3pPr>
            <a:lvl4pPr marL="828495" indent="-176176">
              <a:buFont typeface="Wingdings" panose="05000000000000000000" pitchFamily="2" charset="2"/>
              <a:buChar char=""/>
              <a:defRPr sz="1400" b="0"/>
            </a:lvl4pPr>
            <a:lvl5pPr marL="1023716" indent="-169826">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9D15213-DBBA-4A36-960E-3DE6DF55EFC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6641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8C31BE7-AC03-4410-957A-E167EE4A4D3E}"/>
              </a:ext>
            </a:extLst>
          </p:cNvPr>
          <p:cNvSpPr>
            <a:spLocks noGrp="1"/>
          </p:cNvSpPr>
          <p:nvPr>
            <p:ph type="body" sz="quarter" idx="10"/>
          </p:nvPr>
        </p:nvSpPr>
        <p:spPr>
          <a:xfrm>
            <a:off x="624850" y="1689101"/>
            <a:ext cx="5727700" cy="1790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1720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0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1380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9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6" y="1477963"/>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2697480" y="1485107"/>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5350512" y="1487196"/>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003544" y="1475047"/>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320675" y="4327525"/>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2911476" y="4296103"/>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5502276" y="4327525"/>
            <a:ext cx="2072005" cy="1052512"/>
          </a:xfrm>
        </p:spPr>
        <p:txBody>
          <a:bodyPr/>
          <a:lstStyle/>
          <a:p>
            <a:pPr lvl="0"/>
            <a:endParaRPr lang="en-US"/>
          </a:p>
        </p:txBody>
      </p:sp>
    </p:spTree>
    <p:extLst>
      <p:ext uri="{BB962C8B-B14F-4D97-AF65-F5344CB8AC3E}">
        <p14:creationId xmlns:p14="http://schemas.microsoft.com/office/powerpoint/2010/main" val="3032752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8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6" y="1477963"/>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2860358" y="1477963"/>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5527676" y="1477963"/>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093076" y="1477963"/>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320676" y="4054475"/>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5527675" y="4054475"/>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2860358" y="4054475"/>
            <a:ext cx="2072005" cy="1052512"/>
          </a:xfrm>
        </p:spPr>
        <p:txBody>
          <a:bodyPr/>
          <a:lstStyle/>
          <a:p>
            <a:pPr lvl="0"/>
            <a:endParaRPr lang="en-US"/>
          </a:p>
        </p:txBody>
      </p:sp>
    </p:spTree>
    <p:extLst>
      <p:ext uri="{BB962C8B-B14F-4D97-AF65-F5344CB8AC3E}">
        <p14:creationId xmlns:p14="http://schemas.microsoft.com/office/powerpoint/2010/main" val="867590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436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7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899478" y="1489995"/>
            <a:ext cx="2072005" cy="1052512"/>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3428683" y="1497139"/>
            <a:ext cx="2072005" cy="1052512"/>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6079490" y="1573339"/>
            <a:ext cx="2072005" cy="1052512"/>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8730296" y="1570423"/>
            <a:ext cx="2072005" cy="1052512"/>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899478" y="3717927"/>
            <a:ext cx="2072005" cy="1052512"/>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3428683" y="3717927"/>
            <a:ext cx="2072005" cy="1052512"/>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6079490" y="3717927"/>
            <a:ext cx="2072005" cy="1052512"/>
          </a:xfrm>
        </p:spPr>
        <p:txBody>
          <a:bodyPr/>
          <a:lstStyle/>
          <a:p>
            <a:pPr lvl="0"/>
            <a:endParaRPr lang="en-US"/>
          </a:p>
        </p:txBody>
      </p:sp>
    </p:spTree>
    <p:extLst>
      <p:ext uri="{BB962C8B-B14F-4D97-AF65-F5344CB8AC3E}">
        <p14:creationId xmlns:p14="http://schemas.microsoft.com/office/powerpoint/2010/main" val="1115234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6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0AA6A9F-9A7F-4AC8-A8FD-206E698D5170}"/>
              </a:ext>
            </a:extLst>
          </p:cNvPr>
          <p:cNvSpPr>
            <a:spLocks noGrp="1"/>
          </p:cNvSpPr>
          <p:nvPr>
            <p:ph sz="quarter" idx="10"/>
          </p:nvPr>
        </p:nvSpPr>
        <p:spPr>
          <a:xfrm>
            <a:off x="320675" y="1485107"/>
            <a:ext cx="914400" cy="914400"/>
          </a:xfrm>
        </p:spPr>
        <p:txBody>
          <a:bodyPr/>
          <a:lstStyle/>
          <a:p>
            <a:pPr lvl="0"/>
            <a:endParaRPr lang="en-US"/>
          </a:p>
        </p:txBody>
      </p:sp>
      <p:sp>
        <p:nvSpPr>
          <p:cNvPr id="5" name="Content Placeholder 3">
            <a:extLst>
              <a:ext uri="{FF2B5EF4-FFF2-40B4-BE49-F238E27FC236}">
                <a16:creationId xmlns:a16="http://schemas.microsoft.com/office/drawing/2014/main" id="{AFCFAAB1-11CB-46F5-8DF0-BDAAF78E05DA}"/>
              </a:ext>
            </a:extLst>
          </p:cNvPr>
          <p:cNvSpPr>
            <a:spLocks noGrp="1"/>
          </p:cNvSpPr>
          <p:nvPr>
            <p:ph sz="quarter" idx="11"/>
          </p:nvPr>
        </p:nvSpPr>
        <p:spPr>
          <a:xfrm>
            <a:off x="1519823" y="1485107"/>
            <a:ext cx="914400" cy="914400"/>
          </a:xfrm>
        </p:spPr>
        <p:txBody>
          <a:bodyPr/>
          <a:lstStyle/>
          <a:p>
            <a:pPr lvl="0"/>
            <a:endParaRPr lang="en-US"/>
          </a:p>
        </p:txBody>
      </p:sp>
      <p:sp>
        <p:nvSpPr>
          <p:cNvPr id="6" name="Content Placeholder 3">
            <a:extLst>
              <a:ext uri="{FF2B5EF4-FFF2-40B4-BE49-F238E27FC236}">
                <a16:creationId xmlns:a16="http://schemas.microsoft.com/office/drawing/2014/main" id="{F124F9F7-929A-450E-BD74-1971BE38AEAA}"/>
              </a:ext>
            </a:extLst>
          </p:cNvPr>
          <p:cNvSpPr>
            <a:spLocks noGrp="1"/>
          </p:cNvSpPr>
          <p:nvPr>
            <p:ph sz="quarter" idx="12"/>
          </p:nvPr>
        </p:nvSpPr>
        <p:spPr>
          <a:xfrm>
            <a:off x="2718971" y="1485107"/>
            <a:ext cx="914400" cy="914400"/>
          </a:xfrm>
        </p:spPr>
        <p:txBody>
          <a:bodyPr/>
          <a:lstStyle/>
          <a:p>
            <a:pPr lvl="0"/>
            <a:endParaRPr lang="en-US"/>
          </a:p>
        </p:txBody>
      </p:sp>
      <p:sp>
        <p:nvSpPr>
          <p:cNvPr id="7" name="Content Placeholder 3">
            <a:extLst>
              <a:ext uri="{FF2B5EF4-FFF2-40B4-BE49-F238E27FC236}">
                <a16:creationId xmlns:a16="http://schemas.microsoft.com/office/drawing/2014/main" id="{589C5EC0-3393-42C2-B27D-5449770FB3C0}"/>
              </a:ext>
            </a:extLst>
          </p:cNvPr>
          <p:cNvSpPr>
            <a:spLocks noGrp="1"/>
          </p:cNvSpPr>
          <p:nvPr>
            <p:ph sz="quarter" idx="13"/>
          </p:nvPr>
        </p:nvSpPr>
        <p:spPr>
          <a:xfrm>
            <a:off x="4074528" y="1490331"/>
            <a:ext cx="914400" cy="914400"/>
          </a:xfrm>
        </p:spPr>
        <p:txBody>
          <a:bodyPr/>
          <a:lstStyle/>
          <a:p>
            <a:pPr lvl="0"/>
            <a:endParaRPr lang="en-US"/>
          </a:p>
        </p:txBody>
      </p:sp>
      <p:sp>
        <p:nvSpPr>
          <p:cNvPr id="8" name="Content Placeholder 3">
            <a:extLst>
              <a:ext uri="{FF2B5EF4-FFF2-40B4-BE49-F238E27FC236}">
                <a16:creationId xmlns:a16="http://schemas.microsoft.com/office/drawing/2014/main" id="{3DA71940-7E73-4B85-BF8A-436D90747252}"/>
              </a:ext>
            </a:extLst>
          </p:cNvPr>
          <p:cNvSpPr>
            <a:spLocks noGrp="1"/>
          </p:cNvSpPr>
          <p:nvPr>
            <p:ph sz="quarter" idx="14"/>
          </p:nvPr>
        </p:nvSpPr>
        <p:spPr>
          <a:xfrm>
            <a:off x="5273676" y="1485107"/>
            <a:ext cx="914400" cy="914400"/>
          </a:xfrm>
        </p:spPr>
        <p:txBody>
          <a:bodyPr/>
          <a:lstStyle/>
          <a:p>
            <a:pPr lvl="0"/>
            <a:endParaRPr lang="en-US"/>
          </a:p>
        </p:txBody>
      </p:sp>
      <p:sp>
        <p:nvSpPr>
          <p:cNvPr id="9" name="Content Placeholder 3">
            <a:extLst>
              <a:ext uri="{FF2B5EF4-FFF2-40B4-BE49-F238E27FC236}">
                <a16:creationId xmlns:a16="http://schemas.microsoft.com/office/drawing/2014/main" id="{C4A7E536-53FC-4739-B6D3-ECF738DCEB7F}"/>
              </a:ext>
            </a:extLst>
          </p:cNvPr>
          <p:cNvSpPr>
            <a:spLocks noGrp="1"/>
          </p:cNvSpPr>
          <p:nvPr>
            <p:ph sz="quarter" idx="15"/>
          </p:nvPr>
        </p:nvSpPr>
        <p:spPr>
          <a:xfrm>
            <a:off x="6472824" y="1485107"/>
            <a:ext cx="914400" cy="914400"/>
          </a:xfrm>
        </p:spPr>
        <p:txBody>
          <a:bodyPr/>
          <a:lstStyle/>
          <a:p>
            <a:pPr lvl="0"/>
            <a:endParaRPr lang="en-US"/>
          </a:p>
        </p:txBody>
      </p:sp>
      <p:sp>
        <p:nvSpPr>
          <p:cNvPr id="10" name="Content Placeholder 3">
            <a:extLst>
              <a:ext uri="{FF2B5EF4-FFF2-40B4-BE49-F238E27FC236}">
                <a16:creationId xmlns:a16="http://schemas.microsoft.com/office/drawing/2014/main" id="{4DFC5F76-0014-490F-9D3F-BFB04101C454}"/>
              </a:ext>
            </a:extLst>
          </p:cNvPr>
          <p:cNvSpPr>
            <a:spLocks noGrp="1"/>
          </p:cNvSpPr>
          <p:nvPr>
            <p:ph sz="quarter" idx="16"/>
          </p:nvPr>
        </p:nvSpPr>
        <p:spPr>
          <a:xfrm>
            <a:off x="7671972" y="1478299"/>
            <a:ext cx="914400" cy="914400"/>
          </a:xfrm>
        </p:spPr>
        <p:txBody>
          <a:bodyPr/>
          <a:lstStyle/>
          <a:p>
            <a:pPr lvl="0"/>
            <a:endParaRPr lang="en-US"/>
          </a:p>
        </p:txBody>
      </p:sp>
      <p:sp>
        <p:nvSpPr>
          <p:cNvPr id="11" name="Content Placeholder 3">
            <a:extLst>
              <a:ext uri="{FF2B5EF4-FFF2-40B4-BE49-F238E27FC236}">
                <a16:creationId xmlns:a16="http://schemas.microsoft.com/office/drawing/2014/main" id="{98BBB9E9-4062-47A2-9EAE-155742FEB4AC}"/>
              </a:ext>
            </a:extLst>
          </p:cNvPr>
          <p:cNvSpPr>
            <a:spLocks noGrp="1"/>
          </p:cNvSpPr>
          <p:nvPr>
            <p:ph sz="quarter" idx="17"/>
          </p:nvPr>
        </p:nvSpPr>
        <p:spPr>
          <a:xfrm>
            <a:off x="9015829" y="1478299"/>
            <a:ext cx="914400" cy="914400"/>
          </a:xfrm>
        </p:spPr>
        <p:txBody>
          <a:bodyPr/>
          <a:lstStyle/>
          <a:p>
            <a:pPr lvl="0"/>
            <a:endParaRPr lang="en-US"/>
          </a:p>
        </p:txBody>
      </p:sp>
      <p:sp>
        <p:nvSpPr>
          <p:cNvPr id="12" name="Content Placeholder 3">
            <a:extLst>
              <a:ext uri="{FF2B5EF4-FFF2-40B4-BE49-F238E27FC236}">
                <a16:creationId xmlns:a16="http://schemas.microsoft.com/office/drawing/2014/main" id="{B11FA579-2C7C-4971-84D3-F8135B560928}"/>
              </a:ext>
            </a:extLst>
          </p:cNvPr>
          <p:cNvSpPr>
            <a:spLocks noGrp="1"/>
          </p:cNvSpPr>
          <p:nvPr>
            <p:ph sz="quarter" idx="18"/>
          </p:nvPr>
        </p:nvSpPr>
        <p:spPr>
          <a:xfrm>
            <a:off x="10410997" y="1478299"/>
            <a:ext cx="914400" cy="914400"/>
          </a:xfrm>
        </p:spPr>
        <p:txBody>
          <a:bodyPr/>
          <a:lstStyle/>
          <a:p>
            <a:pPr lvl="0"/>
            <a:endParaRPr lang="en-US"/>
          </a:p>
        </p:txBody>
      </p:sp>
      <p:sp>
        <p:nvSpPr>
          <p:cNvPr id="13" name="Content Placeholder 3">
            <a:extLst>
              <a:ext uri="{FF2B5EF4-FFF2-40B4-BE49-F238E27FC236}">
                <a16:creationId xmlns:a16="http://schemas.microsoft.com/office/drawing/2014/main" id="{4448A6FE-58D7-4C44-AF35-656FD697A169}"/>
              </a:ext>
            </a:extLst>
          </p:cNvPr>
          <p:cNvSpPr>
            <a:spLocks noGrp="1"/>
          </p:cNvSpPr>
          <p:nvPr>
            <p:ph sz="quarter" idx="19"/>
          </p:nvPr>
        </p:nvSpPr>
        <p:spPr>
          <a:xfrm>
            <a:off x="320675" y="2645195"/>
            <a:ext cx="914400" cy="914400"/>
          </a:xfrm>
        </p:spPr>
        <p:txBody>
          <a:bodyPr/>
          <a:lstStyle/>
          <a:p>
            <a:pPr lvl="0"/>
            <a:endParaRPr lang="en-US"/>
          </a:p>
        </p:txBody>
      </p:sp>
      <p:sp>
        <p:nvSpPr>
          <p:cNvPr id="14" name="Content Placeholder 3">
            <a:extLst>
              <a:ext uri="{FF2B5EF4-FFF2-40B4-BE49-F238E27FC236}">
                <a16:creationId xmlns:a16="http://schemas.microsoft.com/office/drawing/2014/main" id="{E72A3523-34B8-411A-9221-AC0BEE8500D0}"/>
              </a:ext>
            </a:extLst>
          </p:cNvPr>
          <p:cNvSpPr>
            <a:spLocks noGrp="1"/>
          </p:cNvSpPr>
          <p:nvPr>
            <p:ph sz="quarter" idx="20"/>
          </p:nvPr>
        </p:nvSpPr>
        <p:spPr>
          <a:xfrm>
            <a:off x="1519823" y="2645195"/>
            <a:ext cx="914400" cy="914400"/>
          </a:xfrm>
        </p:spPr>
        <p:txBody>
          <a:bodyPr/>
          <a:lstStyle/>
          <a:p>
            <a:pPr lvl="0"/>
            <a:endParaRPr lang="en-US"/>
          </a:p>
        </p:txBody>
      </p:sp>
      <p:sp>
        <p:nvSpPr>
          <p:cNvPr id="15" name="Content Placeholder 3">
            <a:extLst>
              <a:ext uri="{FF2B5EF4-FFF2-40B4-BE49-F238E27FC236}">
                <a16:creationId xmlns:a16="http://schemas.microsoft.com/office/drawing/2014/main" id="{07389849-C958-412B-8C22-5C29AECCBAAD}"/>
              </a:ext>
            </a:extLst>
          </p:cNvPr>
          <p:cNvSpPr>
            <a:spLocks noGrp="1"/>
          </p:cNvSpPr>
          <p:nvPr>
            <p:ph sz="quarter" idx="21"/>
          </p:nvPr>
        </p:nvSpPr>
        <p:spPr>
          <a:xfrm>
            <a:off x="2718971" y="2645195"/>
            <a:ext cx="914400" cy="914400"/>
          </a:xfrm>
        </p:spPr>
        <p:txBody>
          <a:bodyPr/>
          <a:lstStyle>
            <a:lvl1pPr>
              <a:defRPr/>
            </a:lvl1pPr>
          </a:lstStyle>
          <a:p>
            <a:pPr lvl="0"/>
            <a:endParaRPr lang="en-US"/>
          </a:p>
        </p:txBody>
      </p:sp>
      <p:sp>
        <p:nvSpPr>
          <p:cNvPr id="16" name="Content Placeholder 3">
            <a:extLst>
              <a:ext uri="{FF2B5EF4-FFF2-40B4-BE49-F238E27FC236}">
                <a16:creationId xmlns:a16="http://schemas.microsoft.com/office/drawing/2014/main" id="{ACB7AF46-B966-4C70-9586-46FA8B17AACD}"/>
              </a:ext>
            </a:extLst>
          </p:cNvPr>
          <p:cNvSpPr>
            <a:spLocks noGrp="1"/>
          </p:cNvSpPr>
          <p:nvPr>
            <p:ph sz="quarter" idx="22"/>
          </p:nvPr>
        </p:nvSpPr>
        <p:spPr>
          <a:xfrm>
            <a:off x="4074528" y="2645195"/>
            <a:ext cx="914400" cy="914400"/>
          </a:xfrm>
        </p:spPr>
        <p:txBody>
          <a:bodyPr/>
          <a:lstStyle/>
          <a:p>
            <a:pPr lvl="0"/>
            <a:endParaRPr lang="en-US"/>
          </a:p>
        </p:txBody>
      </p:sp>
      <p:sp>
        <p:nvSpPr>
          <p:cNvPr id="17" name="Content Placeholder 3">
            <a:extLst>
              <a:ext uri="{FF2B5EF4-FFF2-40B4-BE49-F238E27FC236}">
                <a16:creationId xmlns:a16="http://schemas.microsoft.com/office/drawing/2014/main" id="{5891E8C1-2EEE-4B98-8533-EC15CEE55811}"/>
              </a:ext>
            </a:extLst>
          </p:cNvPr>
          <p:cNvSpPr>
            <a:spLocks noGrp="1"/>
          </p:cNvSpPr>
          <p:nvPr>
            <p:ph sz="quarter" idx="23"/>
          </p:nvPr>
        </p:nvSpPr>
        <p:spPr>
          <a:xfrm>
            <a:off x="5273676" y="2679703"/>
            <a:ext cx="914400" cy="914400"/>
          </a:xfrm>
        </p:spPr>
        <p:txBody>
          <a:bodyPr/>
          <a:lstStyle/>
          <a:p>
            <a:pPr lvl="0"/>
            <a:endParaRPr lang="en-US"/>
          </a:p>
        </p:txBody>
      </p:sp>
      <p:sp>
        <p:nvSpPr>
          <p:cNvPr id="18" name="Content Placeholder 17">
            <a:extLst>
              <a:ext uri="{FF2B5EF4-FFF2-40B4-BE49-F238E27FC236}">
                <a16:creationId xmlns:a16="http://schemas.microsoft.com/office/drawing/2014/main" id="{07C951D6-6EE8-4287-B014-14203B2D2CC6}"/>
              </a:ext>
            </a:extLst>
          </p:cNvPr>
          <p:cNvSpPr>
            <a:spLocks noGrp="1"/>
          </p:cNvSpPr>
          <p:nvPr>
            <p:ph sz="quarter" idx="24"/>
          </p:nvPr>
        </p:nvSpPr>
        <p:spPr>
          <a:xfrm>
            <a:off x="6472824" y="2678117"/>
            <a:ext cx="914400" cy="914400"/>
          </a:xfrm>
        </p:spPr>
        <p:txBody>
          <a:bodyPr/>
          <a:lstStyle>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19" name="Content Placeholder 17">
            <a:extLst>
              <a:ext uri="{FF2B5EF4-FFF2-40B4-BE49-F238E27FC236}">
                <a16:creationId xmlns:a16="http://schemas.microsoft.com/office/drawing/2014/main" id="{23F944A1-CB9E-41E6-8096-6FE267DF6D53}"/>
              </a:ext>
            </a:extLst>
          </p:cNvPr>
          <p:cNvSpPr>
            <a:spLocks noGrp="1"/>
          </p:cNvSpPr>
          <p:nvPr>
            <p:ph sz="quarter" idx="25"/>
          </p:nvPr>
        </p:nvSpPr>
        <p:spPr>
          <a:xfrm>
            <a:off x="7671972" y="2678117"/>
            <a:ext cx="914400" cy="914400"/>
          </a:xfrm>
        </p:spPr>
        <p:txBody>
          <a:bodyPr/>
          <a:lstStyle>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0" name="Content Placeholder 17">
            <a:extLst>
              <a:ext uri="{FF2B5EF4-FFF2-40B4-BE49-F238E27FC236}">
                <a16:creationId xmlns:a16="http://schemas.microsoft.com/office/drawing/2014/main" id="{13B01225-10BB-48F4-9FAB-8D97A201C46D}"/>
              </a:ext>
            </a:extLst>
          </p:cNvPr>
          <p:cNvSpPr>
            <a:spLocks noGrp="1"/>
          </p:cNvSpPr>
          <p:nvPr>
            <p:ph sz="quarter" idx="26"/>
          </p:nvPr>
        </p:nvSpPr>
        <p:spPr>
          <a:xfrm>
            <a:off x="8871120" y="2678117"/>
            <a:ext cx="914400" cy="914400"/>
          </a:xfrm>
        </p:spPr>
        <p:txBody>
          <a:bodyPr/>
          <a:lstStyle>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1" name="Content Placeholder 17">
            <a:extLst>
              <a:ext uri="{FF2B5EF4-FFF2-40B4-BE49-F238E27FC236}">
                <a16:creationId xmlns:a16="http://schemas.microsoft.com/office/drawing/2014/main" id="{8A1D528C-70AF-4A72-A586-841566F24E6C}"/>
              </a:ext>
            </a:extLst>
          </p:cNvPr>
          <p:cNvSpPr>
            <a:spLocks noGrp="1"/>
          </p:cNvSpPr>
          <p:nvPr>
            <p:ph sz="quarter" idx="27"/>
          </p:nvPr>
        </p:nvSpPr>
        <p:spPr>
          <a:xfrm>
            <a:off x="10226677" y="2645195"/>
            <a:ext cx="914400" cy="914400"/>
          </a:xfrm>
        </p:spPr>
        <p:txBody>
          <a:bodyPr/>
          <a:lstStyle>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a:lvl5pPr>
          </a:lstStyle>
          <a:p>
            <a:pPr lvl="4"/>
            <a:endParaRPr lang="en-US"/>
          </a:p>
        </p:txBody>
      </p:sp>
      <p:sp>
        <p:nvSpPr>
          <p:cNvPr id="23" name="Content Placeholder 22">
            <a:extLst>
              <a:ext uri="{FF2B5EF4-FFF2-40B4-BE49-F238E27FC236}">
                <a16:creationId xmlns:a16="http://schemas.microsoft.com/office/drawing/2014/main" id="{C5F1B046-3D3B-409A-B452-8B3608B9E5EE}"/>
              </a:ext>
            </a:extLst>
          </p:cNvPr>
          <p:cNvSpPr>
            <a:spLocks noGrp="1"/>
          </p:cNvSpPr>
          <p:nvPr>
            <p:ph sz="quarter" idx="28"/>
          </p:nvPr>
        </p:nvSpPr>
        <p:spPr>
          <a:xfrm>
            <a:off x="320675" y="3805281"/>
            <a:ext cx="914400" cy="914400"/>
          </a:xfrm>
        </p:spPr>
        <p:txBody>
          <a:bodyPr/>
          <a:lstStyle/>
          <a:p>
            <a:pPr lvl="0"/>
            <a:endParaRPr lang="en-US"/>
          </a:p>
        </p:txBody>
      </p:sp>
      <p:sp>
        <p:nvSpPr>
          <p:cNvPr id="24" name="Arrow: Left-Right 23">
            <a:extLst>
              <a:ext uri="{FF2B5EF4-FFF2-40B4-BE49-F238E27FC236}">
                <a16:creationId xmlns:a16="http://schemas.microsoft.com/office/drawing/2014/main" id="{A749527E-B609-45A1-856A-69456EF1B367}"/>
              </a:ext>
              <a:ext uri="{C183D7F6-B498-43B3-948B-1728B52AA6E4}">
                <adec:decorative xmlns:adec="http://schemas.microsoft.com/office/drawing/2017/decorative" val="1"/>
              </a:ext>
            </a:extLst>
          </p:cNvPr>
          <p:cNvSpPr/>
          <p:nvPr userDrawn="1"/>
        </p:nvSpPr>
        <p:spPr>
          <a:xfrm>
            <a:off x="2879124" y="4217386"/>
            <a:ext cx="5046717" cy="898055"/>
          </a:xfrm>
          <a:prstGeom prst="leftRightArrow">
            <a:avLst/>
          </a:prstGeom>
          <a:solidFill>
            <a:schemeClr val="accent1">
              <a:alpha val="30000"/>
            </a:schemeClr>
          </a:solidFill>
          <a:ln w="12700">
            <a:noFill/>
          </a:ln>
        </p:spPr>
        <p:txBody>
          <a:bodyPr anchor="ctr"/>
          <a:lstStyle/>
          <a:p>
            <a:pPr algn="ctr">
              <a:spcBef>
                <a:spcPct val="0"/>
              </a:spcBef>
            </a:pPr>
            <a:endParaRPr lang="en-US" altLang="zh-CN" sz="1400" spc="-51">
              <a:solidFill>
                <a:prstClr val="white"/>
              </a:solidFill>
              <a:latin typeface="Segoe UI" panose="020B0502040204020203" pitchFamily="34" charset="0"/>
              <a:ea typeface="宋体" panose="02010600030101010101" pitchFamily="2" charset="-122"/>
              <a:cs typeface="Segoe UI" panose="020B0502040204020203" pitchFamily="34" charset="0"/>
            </a:endParaRPr>
          </a:p>
        </p:txBody>
      </p:sp>
    </p:spTree>
    <p:extLst>
      <p:ext uri="{BB962C8B-B14F-4D97-AF65-F5344CB8AC3E}">
        <p14:creationId xmlns:p14="http://schemas.microsoft.com/office/powerpoint/2010/main" val="3642899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5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AC48EC6-5ECC-48EC-B46D-FFED4A275F5A}"/>
              </a:ext>
            </a:extLst>
          </p:cNvPr>
          <p:cNvSpPr>
            <a:spLocks noGrp="1"/>
          </p:cNvSpPr>
          <p:nvPr>
            <p:ph sz="quarter" idx="10"/>
          </p:nvPr>
        </p:nvSpPr>
        <p:spPr>
          <a:xfrm>
            <a:off x="857250" y="1676400"/>
            <a:ext cx="1428751" cy="649288"/>
          </a:xfrm>
        </p:spPr>
        <p:txBody>
          <a:bodyPr/>
          <a:lstStyle/>
          <a:p>
            <a:pPr lvl="0"/>
            <a:endParaRPr lang="en-US"/>
          </a:p>
        </p:txBody>
      </p:sp>
      <p:sp>
        <p:nvSpPr>
          <p:cNvPr id="5" name="Content Placeholder 3">
            <a:extLst>
              <a:ext uri="{FF2B5EF4-FFF2-40B4-BE49-F238E27FC236}">
                <a16:creationId xmlns:a16="http://schemas.microsoft.com/office/drawing/2014/main" id="{DE15E2E8-B6B7-4614-9CE6-3AEFA43C15B2}"/>
              </a:ext>
            </a:extLst>
          </p:cNvPr>
          <p:cNvSpPr>
            <a:spLocks noGrp="1"/>
          </p:cNvSpPr>
          <p:nvPr>
            <p:ph sz="quarter" idx="11"/>
          </p:nvPr>
        </p:nvSpPr>
        <p:spPr>
          <a:xfrm>
            <a:off x="2766262" y="1676400"/>
            <a:ext cx="1428751" cy="649288"/>
          </a:xfrm>
        </p:spPr>
        <p:txBody>
          <a:bodyPr/>
          <a:lstStyle/>
          <a:p>
            <a:pPr lvl="0"/>
            <a:endParaRPr lang="en-US"/>
          </a:p>
        </p:txBody>
      </p:sp>
      <p:sp>
        <p:nvSpPr>
          <p:cNvPr id="6" name="Content Placeholder 3">
            <a:extLst>
              <a:ext uri="{FF2B5EF4-FFF2-40B4-BE49-F238E27FC236}">
                <a16:creationId xmlns:a16="http://schemas.microsoft.com/office/drawing/2014/main" id="{2F946FAF-3E39-4196-A27F-D8FC4CF20AC0}"/>
              </a:ext>
            </a:extLst>
          </p:cNvPr>
          <p:cNvSpPr>
            <a:spLocks noGrp="1"/>
          </p:cNvSpPr>
          <p:nvPr>
            <p:ph sz="quarter" idx="12"/>
          </p:nvPr>
        </p:nvSpPr>
        <p:spPr>
          <a:xfrm>
            <a:off x="4675273" y="1676400"/>
            <a:ext cx="1428751" cy="649288"/>
          </a:xfrm>
        </p:spPr>
        <p:txBody>
          <a:bodyPr/>
          <a:lstStyle/>
          <a:p>
            <a:pPr lvl="0"/>
            <a:endParaRPr lang="en-US"/>
          </a:p>
        </p:txBody>
      </p:sp>
      <p:sp>
        <p:nvSpPr>
          <p:cNvPr id="7" name="Content Placeholder 3">
            <a:extLst>
              <a:ext uri="{FF2B5EF4-FFF2-40B4-BE49-F238E27FC236}">
                <a16:creationId xmlns:a16="http://schemas.microsoft.com/office/drawing/2014/main" id="{86BBCBAD-2023-40E4-A1CE-6FE6AD947EBE}"/>
              </a:ext>
            </a:extLst>
          </p:cNvPr>
          <p:cNvSpPr>
            <a:spLocks noGrp="1"/>
          </p:cNvSpPr>
          <p:nvPr>
            <p:ph sz="quarter" idx="13"/>
          </p:nvPr>
        </p:nvSpPr>
        <p:spPr>
          <a:xfrm>
            <a:off x="6680534" y="1676400"/>
            <a:ext cx="1428751" cy="649288"/>
          </a:xfrm>
        </p:spPr>
        <p:txBody>
          <a:bodyPr/>
          <a:lstStyle/>
          <a:p>
            <a:pPr lvl="0"/>
            <a:endParaRPr lang="en-US"/>
          </a:p>
        </p:txBody>
      </p:sp>
      <p:sp>
        <p:nvSpPr>
          <p:cNvPr id="8" name="Content Placeholder 3">
            <a:extLst>
              <a:ext uri="{FF2B5EF4-FFF2-40B4-BE49-F238E27FC236}">
                <a16:creationId xmlns:a16="http://schemas.microsoft.com/office/drawing/2014/main" id="{8CE818CF-6F55-4C64-9AC5-1A52203E6190}"/>
              </a:ext>
            </a:extLst>
          </p:cNvPr>
          <p:cNvSpPr>
            <a:spLocks noGrp="1"/>
          </p:cNvSpPr>
          <p:nvPr>
            <p:ph sz="quarter" idx="14"/>
          </p:nvPr>
        </p:nvSpPr>
        <p:spPr>
          <a:xfrm>
            <a:off x="8711365" y="1676400"/>
            <a:ext cx="1428751" cy="649288"/>
          </a:xfrm>
        </p:spPr>
        <p:txBody>
          <a:bodyPr/>
          <a:lstStyle/>
          <a:p>
            <a:pPr lvl="0"/>
            <a:endParaRPr lang="en-US"/>
          </a:p>
        </p:txBody>
      </p:sp>
      <p:sp>
        <p:nvSpPr>
          <p:cNvPr id="9" name="Content Placeholder 3">
            <a:extLst>
              <a:ext uri="{FF2B5EF4-FFF2-40B4-BE49-F238E27FC236}">
                <a16:creationId xmlns:a16="http://schemas.microsoft.com/office/drawing/2014/main" id="{73E58472-8030-4F47-9E66-B9AE90434DCB}"/>
              </a:ext>
            </a:extLst>
          </p:cNvPr>
          <p:cNvSpPr>
            <a:spLocks noGrp="1"/>
          </p:cNvSpPr>
          <p:nvPr>
            <p:ph sz="quarter" idx="15"/>
          </p:nvPr>
        </p:nvSpPr>
        <p:spPr>
          <a:xfrm>
            <a:off x="10522618" y="1676400"/>
            <a:ext cx="1428751" cy="649288"/>
          </a:xfrm>
        </p:spPr>
        <p:txBody>
          <a:bodyPr/>
          <a:lstStyle/>
          <a:p>
            <a:pPr lvl="0"/>
            <a:endParaRPr lang="en-US"/>
          </a:p>
        </p:txBody>
      </p:sp>
      <p:sp>
        <p:nvSpPr>
          <p:cNvPr id="10" name="Content Placeholder 3">
            <a:extLst>
              <a:ext uri="{FF2B5EF4-FFF2-40B4-BE49-F238E27FC236}">
                <a16:creationId xmlns:a16="http://schemas.microsoft.com/office/drawing/2014/main" id="{097079FD-6369-4BBE-962A-BFEC6AA9541A}"/>
              </a:ext>
            </a:extLst>
          </p:cNvPr>
          <p:cNvSpPr>
            <a:spLocks noGrp="1"/>
          </p:cNvSpPr>
          <p:nvPr>
            <p:ph sz="quarter" idx="16"/>
          </p:nvPr>
        </p:nvSpPr>
        <p:spPr>
          <a:xfrm>
            <a:off x="857250" y="2975811"/>
            <a:ext cx="1428751" cy="649288"/>
          </a:xfrm>
        </p:spPr>
        <p:txBody>
          <a:bodyPr/>
          <a:lstStyle/>
          <a:p>
            <a:pPr lvl="0"/>
            <a:endParaRPr lang="en-US"/>
          </a:p>
        </p:txBody>
      </p:sp>
      <p:sp>
        <p:nvSpPr>
          <p:cNvPr id="11" name="Content Placeholder 3">
            <a:extLst>
              <a:ext uri="{FF2B5EF4-FFF2-40B4-BE49-F238E27FC236}">
                <a16:creationId xmlns:a16="http://schemas.microsoft.com/office/drawing/2014/main" id="{AE229C17-2788-4100-B00E-9078B730CD5D}"/>
              </a:ext>
            </a:extLst>
          </p:cNvPr>
          <p:cNvSpPr>
            <a:spLocks noGrp="1"/>
          </p:cNvSpPr>
          <p:nvPr>
            <p:ph sz="quarter" idx="17"/>
          </p:nvPr>
        </p:nvSpPr>
        <p:spPr>
          <a:xfrm>
            <a:off x="2766262" y="2975811"/>
            <a:ext cx="1428751" cy="649288"/>
          </a:xfrm>
        </p:spPr>
        <p:txBody>
          <a:bodyPr/>
          <a:lstStyle/>
          <a:p>
            <a:pPr lvl="0"/>
            <a:endParaRPr lang="en-US"/>
          </a:p>
        </p:txBody>
      </p:sp>
      <p:sp>
        <p:nvSpPr>
          <p:cNvPr id="12" name="Content Placeholder 3">
            <a:extLst>
              <a:ext uri="{FF2B5EF4-FFF2-40B4-BE49-F238E27FC236}">
                <a16:creationId xmlns:a16="http://schemas.microsoft.com/office/drawing/2014/main" id="{97DA6976-8540-46D4-8D57-5CC15E0AA73E}"/>
              </a:ext>
            </a:extLst>
          </p:cNvPr>
          <p:cNvSpPr>
            <a:spLocks noGrp="1"/>
          </p:cNvSpPr>
          <p:nvPr>
            <p:ph sz="quarter" idx="18"/>
          </p:nvPr>
        </p:nvSpPr>
        <p:spPr>
          <a:xfrm>
            <a:off x="4675273" y="2975811"/>
            <a:ext cx="1428751" cy="649288"/>
          </a:xfrm>
        </p:spPr>
        <p:txBody>
          <a:bodyPr/>
          <a:lstStyle/>
          <a:p>
            <a:pPr lvl="0"/>
            <a:endParaRPr lang="en-US"/>
          </a:p>
        </p:txBody>
      </p:sp>
      <p:sp>
        <p:nvSpPr>
          <p:cNvPr id="13" name="Text Placeholder 12">
            <a:extLst>
              <a:ext uri="{FF2B5EF4-FFF2-40B4-BE49-F238E27FC236}">
                <a16:creationId xmlns:a16="http://schemas.microsoft.com/office/drawing/2014/main" id="{0FC2C040-28FB-45CE-805F-EA01BF6D41C4}"/>
              </a:ext>
            </a:extLst>
          </p:cNvPr>
          <p:cNvSpPr>
            <a:spLocks noGrp="1"/>
          </p:cNvSpPr>
          <p:nvPr>
            <p:ph type="body" sz="quarter" idx="19"/>
          </p:nvPr>
        </p:nvSpPr>
        <p:spPr>
          <a:xfrm>
            <a:off x="857251" y="4602164"/>
            <a:ext cx="1741488" cy="1387475"/>
          </a:xfrm>
        </p:spPr>
        <p:txBody>
          <a:bodyPr/>
          <a:lstStyle/>
          <a:p>
            <a:pPr lvl="0"/>
            <a:endParaRPr lang="en-US"/>
          </a:p>
        </p:txBody>
      </p:sp>
      <p:sp>
        <p:nvSpPr>
          <p:cNvPr id="15" name="Text Placeholder 14">
            <a:extLst>
              <a:ext uri="{FF2B5EF4-FFF2-40B4-BE49-F238E27FC236}">
                <a16:creationId xmlns:a16="http://schemas.microsoft.com/office/drawing/2014/main" id="{5D5757E5-3FA8-43C0-BA1F-925BC4DF5775}"/>
              </a:ext>
            </a:extLst>
          </p:cNvPr>
          <p:cNvSpPr>
            <a:spLocks noGrp="1"/>
          </p:cNvSpPr>
          <p:nvPr>
            <p:ph type="body" sz="quarter" idx="20"/>
          </p:nvPr>
        </p:nvSpPr>
        <p:spPr>
          <a:xfrm>
            <a:off x="3082926" y="4602163"/>
            <a:ext cx="1982788" cy="1263651"/>
          </a:xfrm>
        </p:spPr>
        <p:txBody>
          <a:bodyPr/>
          <a:lstStyle/>
          <a:p>
            <a:pPr lvl="0"/>
            <a:endParaRPr lang="en-US"/>
          </a:p>
        </p:txBody>
      </p:sp>
      <p:sp>
        <p:nvSpPr>
          <p:cNvPr id="17" name="Text Placeholder 16">
            <a:extLst>
              <a:ext uri="{FF2B5EF4-FFF2-40B4-BE49-F238E27FC236}">
                <a16:creationId xmlns:a16="http://schemas.microsoft.com/office/drawing/2014/main" id="{783B81AF-CFC9-4E14-ACB1-008D67406AF1}"/>
              </a:ext>
            </a:extLst>
          </p:cNvPr>
          <p:cNvSpPr>
            <a:spLocks noGrp="1"/>
          </p:cNvSpPr>
          <p:nvPr>
            <p:ph type="body" sz="quarter" idx="21"/>
          </p:nvPr>
        </p:nvSpPr>
        <p:spPr>
          <a:xfrm>
            <a:off x="5394326" y="4602163"/>
            <a:ext cx="1982788" cy="1263651"/>
          </a:xfrm>
        </p:spPr>
        <p:txBody>
          <a:bodyPr/>
          <a:lstStyle/>
          <a:p>
            <a:pPr lvl="0"/>
            <a:endParaRPr lang="en-US"/>
          </a:p>
        </p:txBody>
      </p:sp>
      <p:sp>
        <p:nvSpPr>
          <p:cNvPr id="19" name="Text Placeholder 18">
            <a:extLst>
              <a:ext uri="{FF2B5EF4-FFF2-40B4-BE49-F238E27FC236}">
                <a16:creationId xmlns:a16="http://schemas.microsoft.com/office/drawing/2014/main" id="{754C01E6-9ADC-40D1-A017-068C0E643101}"/>
              </a:ext>
            </a:extLst>
          </p:cNvPr>
          <p:cNvSpPr>
            <a:spLocks noGrp="1"/>
          </p:cNvSpPr>
          <p:nvPr>
            <p:ph type="body" sz="quarter" idx="22"/>
          </p:nvPr>
        </p:nvSpPr>
        <p:spPr>
          <a:xfrm>
            <a:off x="7767639" y="4602163"/>
            <a:ext cx="1982787" cy="1263651"/>
          </a:xfrm>
        </p:spPr>
        <p:txBody>
          <a:bodyPr/>
          <a:lstStyle/>
          <a:p>
            <a:pPr lvl="0"/>
            <a:endParaRPr lang="en-US"/>
          </a:p>
        </p:txBody>
      </p:sp>
      <p:sp>
        <p:nvSpPr>
          <p:cNvPr id="21" name="Text Placeholder 20">
            <a:extLst>
              <a:ext uri="{FF2B5EF4-FFF2-40B4-BE49-F238E27FC236}">
                <a16:creationId xmlns:a16="http://schemas.microsoft.com/office/drawing/2014/main" id="{5D8178C3-B332-409A-A37B-D09715424491}"/>
              </a:ext>
            </a:extLst>
          </p:cNvPr>
          <p:cNvSpPr>
            <a:spLocks noGrp="1"/>
          </p:cNvSpPr>
          <p:nvPr>
            <p:ph type="body" sz="quarter" idx="23"/>
          </p:nvPr>
        </p:nvSpPr>
        <p:spPr>
          <a:xfrm>
            <a:off x="10058401" y="4500564"/>
            <a:ext cx="1892968" cy="1365251"/>
          </a:xfrm>
        </p:spPr>
        <p:txBody>
          <a:bodyPr/>
          <a:lstStyle/>
          <a:p>
            <a:pPr lvl="0"/>
            <a:endParaRPr lang="en-US"/>
          </a:p>
        </p:txBody>
      </p:sp>
      <p:sp>
        <p:nvSpPr>
          <p:cNvPr id="23" name="Text Placeholder 22">
            <a:extLst>
              <a:ext uri="{FF2B5EF4-FFF2-40B4-BE49-F238E27FC236}">
                <a16:creationId xmlns:a16="http://schemas.microsoft.com/office/drawing/2014/main" id="{E8E1EF9F-0F33-4762-85A1-C89F1F499DBC}"/>
              </a:ext>
            </a:extLst>
          </p:cNvPr>
          <p:cNvSpPr>
            <a:spLocks noGrp="1"/>
          </p:cNvSpPr>
          <p:nvPr>
            <p:ph type="body" sz="quarter" idx="24"/>
          </p:nvPr>
        </p:nvSpPr>
        <p:spPr>
          <a:xfrm>
            <a:off x="6584951" y="2887665"/>
            <a:ext cx="1881188" cy="649287"/>
          </a:xfrm>
        </p:spPr>
        <p:txBody>
          <a:bodyPr/>
          <a:lstStyle/>
          <a:p>
            <a:pPr lvl="0"/>
            <a:endParaRPr lang="en-US"/>
          </a:p>
        </p:txBody>
      </p:sp>
    </p:spTree>
    <p:extLst>
      <p:ext uri="{BB962C8B-B14F-4D97-AF65-F5344CB8AC3E}">
        <p14:creationId xmlns:p14="http://schemas.microsoft.com/office/powerpoint/2010/main" val="641486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4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40E401A-3B0E-4905-9598-99FA671065DB}"/>
              </a:ext>
            </a:extLst>
          </p:cNvPr>
          <p:cNvSpPr>
            <a:spLocks noGrp="1"/>
          </p:cNvSpPr>
          <p:nvPr>
            <p:ph sz="quarter" idx="10"/>
          </p:nvPr>
        </p:nvSpPr>
        <p:spPr>
          <a:xfrm>
            <a:off x="625475" y="1600200"/>
            <a:ext cx="1828800" cy="914400"/>
          </a:xfrm>
        </p:spPr>
        <p:txBody>
          <a:bodyPr/>
          <a:lstStyle/>
          <a:p>
            <a:pPr lvl="0"/>
            <a:endParaRPr lang="en-US"/>
          </a:p>
        </p:txBody>
      </p:sp>
      <p:sp>
        <p:nvSpPr>
          <p:cNvPr id="6" name="Content Placeholder 5">
            <a:extLst>
              <a:ext uri="{FF2B5EF4-FFF2-40B4-BE49-F238E27FC236}">
                <a16:creationId xmlns:a16="http://schemas.microsoft.com/office/drawing/2014/main" id="{28AEB0CB-47C7-436B-A188-03DA56482C63}"/>
              </a:ext>
            </a:extLst>
          </p:cNvPr>
          <p:cNvSpPr>
            <a:spLocks noGrp="1"/>
          </p:cNvSpPr>
          <p:nvPr>
            <p:ph sz="quarter" idx="11"/>
          </p:nvPr>
        </p:nvSpPr>
        <p:spPr>
          <a:xfrm>
            <a:off x="2771775" y="1600200"/>
            <a:ext cx="1828800" cy="914400"/>
          </a:xfrm>
        </p:spPr>
        <p:txBody>
          <a:bodyPr/>
          <a:lstStyle/>
          <a:p>
            <a:pPr lvl="0"/>
            <a:endParaRPr lang="en-US"/>
          </a:p>
        </p:txBody>
      </p:sp>
      <p:sp>
        <p:nvSpPr>
          <p:cNvPr id="8" name="Content Placeholder 7">
            <a:extLst>
              <a:ext uri="{FF2B5EF4-FFF2-40B4-BE49-F238E27FC236}">
                <a16:creationId xmlns:a16="http://schemas.microsoft.com/office/drawing/2014/main" id="{B7527261-BDB0-4C42-BCAC-12C48FFAE659}"/>
              </a:ext>
            </a:extLst>
          </p:cNvPr>
          <p:cNvSpPr>
            <a:spLocks noGrp="1"/>
          </p:cNvSpPr>
          <p:nvPr>
            <p:ph sz="quarter" idx="12"/>
          </p:nvPr>
        </p:nvSpPr>
        <p:spPr>
          <a:xfrm>
            <a:off x="5229225" y="1600200"/>
            <a:ext cx="1828800" cy="914400"/>
          </a:xfrm>
        </p:spPr>
        <p:txBody>
          <a:bodyPr/>
          <a:lstStyle>
            <a:lvl1pPr>
              <a:defRPr/>
            </a:lvl1pPr>
          </a:lstStyle>
          <a:p>
            <a:pPr lvl="0"/>
            <a:endParaRPr lang="en-US"/>
          </a:p>
        </p:txBody>
      </p:sp>
      <p:sp>
        <p:nvSpPr>
          <p:cNvPr id="10" name="Content Placeholder 9">
            <a:extLst>
              <a:ext uri="{FF2B5EF4-FFF2-40B4-BE49-F238E27FC236}">
                <a16:creationId xmlns:a16="http://schemas.microsoft.com/office/drawing/2014/main" id="{1A20BE59-812A-4F9A-92A2-3E0B6F8D8200}"/>
              </a:ext>
            </a:extLst>
          </p:cNvPr>
          <p:cNvSpPr>
            <a:spLocks noGrp="1"/>
          </p:cNvSpPr>
          <p:nvPr>
            <p:ph sz="quarter" idx="13"/>
          </p:nvPr>
        </p:nvSpPr>
        <p:spPr>
          <a:xfrm>
            <a:off x="625475" y="2971800"/>
            <a:ext cx="1828800" cy="914400"/>
          </a:xfrm>
        </p:spPr>
        <p:txBody>
          <a:bodyPr/>
          <a:lstStyle/>
          <a:p>
            <a:pPr lvl="0"/>
            <a:endParaRPr lang="en-US"/>
          </a:p>
        </p:txBody>
      </p:sp>
      <p:sp>
        <p:nvSpPr>
          <p:cNvPr id="11" name="Content Placeholder 9">
            <a:extLst>
              <a:ext uri="{FF2B5EF4-FFF2-40B4-BE49-F238E27FC236}">
                <a16:creationId xmlns:a16="http://schemas.microsoft.com/office/drawing/2014/main" id="{FCE696FA-AF3E-47A5-B6DF-640D9EBE2016}"/>
              </a:ext>
            </a:extLst>
          </p:cNvPr>
          <p:cNvSpPr>
            <a:spLocks noGrp="1"/>
          </p:cNvSpPr>
          <p:nvPr>
            <p:ph sz="quarter" idx="14"/>
          </p:nvPr>
        </p:nvSpPr>
        <p:spPr>
          <a:xfrm>
            <a:off x="2771775" y="2971800"/>
            <a:ext cx="1828800" cy="914400"/>
          </a:xfrm>
        </p:spPr>
        <p:txBody>
          <a:bodyPr/>
          <a:lstStyle/>
          <a:p>
            <a:pPr lvl="0"/>
            <a:endParaRPr lang="en-US"/>
          </a:p>
        </p:txBody>
      </p:sp>
      <p:sp>
        <p:nvSpPr>
          <p:cNvPr id="12" name="Content Placeholder 9">
            <a:extLst>
              <a:ext uri="{FF2B5EF4-FFF2-40B4-BE49-F238E27FC236}">
                <a16:creationId xmlns:a16="http://schemas.microsoft.com/office/drawing/2014/main" id="{E39205D2-DEC9-4015-8CD3-3454BB819CB0}"/>
              </a:ext>
            </a:extLst>
          </p:cNvPr>
          <p:cNvSpPr>
            <a:spLocks noGrp="1"/>
          </p:cNvSpPr>
          <p:nvPr>
            <p:ph sz="quarter" idx="15"/>
          </p:nvPr>
        </p:nvSpPr>
        <p:spPr>
          <a:xfrm>
            <a:off x="5181600" y="2971800"/>
            <a:ext cx="1828800" cy="914400"/>
          </a:xfrm>
        </p:spPr>
        <p:txBody>
          <a:bodyPr/>
          <a:lstStyle/>
          <a:p>
            <a:pPr lvl="0"/>
            <a:endParaRPr lang="en-US"/>
          </a:p>
        </p:txBody>
      </p:sp>
      <p:sp>
        <p:nvSpPr>
          <p:cNvPr id="5" name="Text Placeholder 4">
            <a:extLst>
              <a:ext uri="{FF2B5EF4-FFF2-40B4-BE49-F238E27FC236}">
                <a16:creationId xmlns:a16="http://schemas.microsoft.com/office/drawing/2014/main" id="{908B8C03-2900-4622-852F-EBA052A6A839}"/>
              </a:ext>
            </a:extLst>
          </p:cNvPr>
          <p:cNvSpPr>
            <a:spLocks noGrp="1"/>
          </p:cNvSpPr>
          <p:nvPr>
            <p:ph type="body" sz="quarter" idx="16"/>
          </p:nvPr>
        </p:nvSpPr>
        <p:spPr>
          <a:xfrm>
            <a:off x="7550151" y="1600201"/>
            <a:ext cx="1870075" cy="1031875"/>
          </a:xfrm>
        </p:spPr>
        <p:txBody>
          <a:bodyPr/>
          <a:lstStyle/>
          <a:p>
            <a:pPr lvl="0"/>
            <a:endParaRPr lang="en-US"/>
          </a:p>
        </p:txBody>
      </p:sp>
      <p:sp>
        <p:nvSpPr>
          <p:cNvPr id="9" name="Text Placeholder 8">
            <a:extLst>
              <a:ext uri="{FF2B5EF4-FFF2-40B4-BE49-F238E27FC236}">
                <a16:creationId xmlns:a16="http://schemas.microsoft.com/office/drawing/2014/main" id="{37FA0E79-FE02-472A-A235-643E4702BBCF}"/>
              </a:ext>
            </a:extLst>
          </p:cNvPr>
          <p:cNvSpPr>
            <a:spLocks noGrp="1"/>
          </p:cNvSpPr>
          <p:nvPr>
            <p:ph type="body" sz="quarter" idx="17"/>
          </p:nvPr>
        </p:nvSpPr>
        <p:spPr>
          <a:xfrm>
            <a:off x="9809164" y="1600201"/>
            <a:ext cx="1870075" cy="1031875"/>
          </a:xfrm>
        </p:spPr>
        <p:txBody>
          <a:bodyPr/>
          <a:lstStyle/>
          <a:p>
            <a:pPr lvl="0"/>
            <a:endParaRPr lang="en-US"/>
          </a:p>
        </p:txBody>
      </p:sp>
      <p:sp>
        <p:nvSpPr>
          <p:cNvPr id="14" name="Text Placeholder 13">
            <a:extLst>
              <a:ext uri="{FF2B5EF4-FFF2-40B4-BE49-F238E27FC236}">
                <a16:creationId xmlns:a16="http://schemas.microsoft.com/office/drawing/2014/main" id="{2BD38E58-DEBA-40D7-A254-A9B866286F3E}"/>
              </a:ext>
            </a:extLst>
          </p:cNvPr>
          <p:cNvSpPr>
            <a:spLocks noGrp="1"/>
          </p:cNvSpPr>
          <p:nvPr>
            <p:ph type="body" sz="quarter" idx="18"/>
          </p:nvPr>
        </p:nvSpPr>
        <p:spPr>
          <a:xfrm>
            <a:off x="7550151" y="2971801"/>
            <a:ext cx="1870075" cy="1031875"/>
          </a:xfrm>
        </p:spPr>
        <p:txBody>
          <a:bodyPr/>
          <a:lstStyle/>
          <a:p>
            <a:pPr lvl="0"/>
            <a:endParaRPr lang="en-US"/>
          </a:p>
        </p:txBody>
      </p:sp>
      <p:sp>
        <p:nvSpPr>
          <p:cNvPr id="16" name="Text Placeholder 15">
            <a:extLst>
              <a:ext uri="{FF2B5EF4-FFF2-40B4-BE49-F238E27FC236}">
                <a16:creationId xmlns:a16="http://schemas.microsoft.com/office/drawing/2014/main" id="{D6E2FD68-59C0-483E-B2BC-3250A543EFA3}"/>
              </a:ext>
            </a:extLst>
          </p:cNvPr>
          <p:cNvSpPr>
            <a:spLocks noGrp="1"/>
          </p:cNvSpPr>
          <p:nvPr>
            <p:ph type="body" sz="quarter" idx="19"/>
          </p:nvPr>
        </p:nvSpPr>
        <p:spPr>
          <a:xfrm>
            <a:off x="9959976" y="2798764"/>
            <a:ext cx="1649413" cy="1087437"/>
          </a:xfrm>
        </p:spPr>
        <p:txBody>
          <a:bodyPr/>
          <a:lstStyle/>
          <a:p>
            <a:pPr lvl="0"/>
            <a:endParaRPr lang="en-US"/>
          </a:p>
        </p:txBody>
      </p:sp>
      <p:sp>
        <p:nvSpPr>
          <p:cNvPr id="18" name="Text Placeholder 17">
            <a:extLst>
              <a:ext uri="{FF2B5EF4-FFF2-40B4-BE49-F238E27FC236}">
                <a16:creationId xmlns:a16="http://schemas.microsoft.com/office/drawing/2014/main" id="{5F5F37BE-6E20-45C7-A8A6-4D07304A8EDE}"/>
              </a:ext>
            </a:extLst>
          </p:cNvPr>
          <p:cNvSpPr>
            <a:spLocks noGrp="1"/>
          </p:cNvSpPr>
          <p:nvPr>
            <p:ph type="body" sz="quarter" idx="20"/>
          </p:nvPr>
        </p:nvSpPr>
        <p:spPr>
          <a:xfrm>
            <a:off x="625475" y="4337052"/>
            <a:ext cx="1828800" cy="1052513"/>
          </a:xfrm>
        </p:spPr>
        <p:txBody>
          <a:bodyPr/>
          <a:lstStyle/>
          <a:p>
            <a:pPr lvl="0"/>
            <a:endParaRPr lang="en-US"/>
          </a:p>
        </p:txBody>
      </p:sp>
      <p:sp>
        <p:nvSpPr>
          <p:cNvPr id="20" name="Text Placeholder 19">
            <a:extLst>
              <a:ext uri="{FF2B5EF4-FFF2-40B4-BE49-F238E27FC236}">
                <a16:creationId xmlns:a16="http://schemas.microsoft.com/office/drawing/2014/main" id="{5EF91706-CB5C-44C3-BFCF-52F6825D84B8}"/>
              </a:ext>
            </a:extLst>
          </p:cNvPr>
          <p:cNvSpPr>
            <a:spLocks noGrp="1"/>
          </p:cNvSpPr>
          <p:nvPr>
            <p:ph type="body" sz="quarter" idx="21"/>
          </p:nvPr>
        </p:nvSpPr>
        <p:spPr>
          <a:xfrm>
            <a:off x="2992439" y="4337049"/>
            <a:ext cx="2411412" cy="1176339"/>
          </a:xfrm>
        </p:spPr>
        <p:txBody>
          <a:bodyPr/>
          <a:lstStyle/>
          <a:p>
            <a:pPr lvl="0"/>
            <a:endParaRPr lang="en-US"/>
          </a:p>
        </p:txBody>
      </p:sp>
      <p:sp>
        <p:nvSpPr>
          <p:cNvPr id="22" name="Text Placeholder 21">
            <a:extLst>
              <a:ext uri="{FF2B5EF4-FFF2-40B4-BE49-F238E27FC236}">
                <a16:creationId xmlns:a16="http://schemas.microsoft.com/office/drawing/2014/main" id="{E9393C9C-B7E0-4B7A-ADF5-39DD984D0D6D}"/>
              </a:ext>
            </a:extLst>
          </p:cNvPr>
          <p:cNvSpPr>
            <a:spLocks noGrp="1"/>
          </p:cNvSpPr>
          <p:nvPr>
            <p:ph type="body" sz="quarter" idx="22"/>
          </p:nvPr>
        </p:nvSpPr>
        <p:spPr>
          <a:xfrm>
            <a:off x="5942013" y="4337049"/>
            <a:ext cx="1870075" cy="1176339"/>
          </a:xfrm>
        </p:spPr>
        <p:txBody>
          <a:bodyPr/>
          <a:lstStyle/>
          <a:p>
            <a:pPr lvl="0"/>
            <a:endParaRPr lang="en-US"/>
          </a:p>
        </p:txBody>
      </p:sp>
    </p:spTree>
    <p:extLst>
      <p:ext uri="{BB962C8B-B14F-4D97-AF65-F5344CB8AC3E}">
        <p14:creationId xmlns:p14="http://schemas.microsoft.com/office/powerpoint/2010/main" val="1107841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Tree>
    <p:extLst>
      <p:ext uri="{BB962C8B-B14F-4D97-AF65-F5344CB8AC3E}">
        <p14:creationId xmlns:p14="http://schemas.microsoft.com/office/powerpoint/2010/main" val="40288001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11895FD6-461F-4B96-BF31-3DC0540169DE}"/>
              </a:ext>
            </a:extLst>
          </p:cNvPr>
          <p:cNvSpPr>
            <a:spLocks noGrp="1"/>
          </p:cNvSpPr>
          <p:nvPr>
            <p:ph sz="quarter" idx="11"/>
          </p:nvPr>
        </p:nvSpPr>
        <p:spPr>
          <a:xfrm>
            <a:off x="633014" y="1657350"/>
            <a:ext cx="2400300" cy="1047751"/>
          </a:xfrm>
        </p:spPr>
        <p:txBody>
          <a:bodyPr/>
          <a:lstStyle/>
          <a:p>
            <a:pPr lvl="0"/>
            <a:endParaRPr lang="en-US"/>
          </a:p>
        </p:txBody>
      </p:sp>
      <p:sp>
        <p:nvSpPr>
          <p:cNvPr id="6" name="Content Placeholder 2">
            <a:extLst>
              <a:ext uri="{FF2B5EF4-FFF2-40B4-BE49-F238E27FC236}">
                <a16:creationId xmlns:a16="http://schemas.microsoft.com/office/drawing/2014/main" id="{6D22A8CA-5680-44F7-A205-7E4F91C832F9}"/>
              </a:ext>
            </a:extLst>
          </p:cNvPr>
          <p:cNvSpPr>
            <a:spLocks noGrp="1"/>
          </p:cNvSpPr>
          <p:nvPr>
            <p:ph sz="quarter" idx="12"/>
          </p:nvPr>
        </p:nvSpPr>
        <p:spPr>
          <a:xfrm>
            <a:off x="3338114" y="1644682"/>
            <a:ext cx="2400300" cy="1047751"/>
          </a:xfrm>
        </p:spPr>
        <p:txBody>
          <a:bodyPr/>
          <a:lstStyle/>
          <a:p>
            <a:pPr lvl="0"/>
            <a:endParaRPr lang="en-US"/>
          </a:p>
        </p:txBody>
      </p:sp>
      <p:sp>
        <p:nvSpPr>
          <p:cNvPr id="7" name="Content Placeholder 2">
            <a:extLst>
              <a:ext uri="{FF2B5EF4-FFF2-40B4-BE49-F238E27FC236}">
                <a16:creationId xmlns:a16="http://schemas.microsoft.com/office/drawing/2014/main" id="{14BF9E4D-3F2C-4777-8888-00E4F2E3EC37}"/>
              </a:ext>
            </a:extLst>
          </p:cNvPr>
          <p:cNvSpPr>
            <a:spLocks noGrp="1"/>
          </p:cNvSpPr>
          <p:nvPr>
            <p:ph sz="quarter" idx="13"/>
          </p:nvPr>
        </p:nvSpPr>
        <p:spPr>
          <a:xfrm>
            <a:off x="6141406" y="1631146"/>
            <a:ext cx="2400300" cy="1047751"/>
          </a:xfrm>
        </p:spPr>
        <p:txBody>
          <a:bodyPr/>
          <a:lstStyle/>
          <a:p>
            <a:pPr lvl="0"/>
            <a:endParaRPr lang="en-US"/>
          </a:p>
        </p:txBody>
      </p:sp>
      <p:sp>
        <p:nvSpPr>
          <p:cNvPr id="8" name="Content Placeholder 2">
            <a:extLst>
              <a:ext uri="{FF2B5EF4-FFF2-40B4-BE49-F238E27FC236}">
                <a16:creationId xmlns:a16="http://schemas.microsoft.com/office/drawing/2014/main" id="{29B5B48F-7A98-489C-8C91-397DE57AC319}"/>
              </a:ext>
            </a:extLst>
          </p:cNvPr>
          <p:cNvSpPr>
            <a:spLocks noGrp="1"/>
          </p:cNvSpPr>
          <p:nvPr>
            <p:ph sz="quarter" idx="14"/>
          </p:nvPr>
        </p:nvSpPr>
        <p:spPr>
          <a:xfrm>
            <a:off x="9067151" y="1620482"/>
            <a:ext cx="2400300" cy="1047751"/>
          </a:xfrm>
        </p:spPr>
        <p:txBody>
          <a:bodyPr/>
          <a:lstStyle/>
          <a:p>
            <a:pPr lvl="0"/>
            <a:endParaRPr lang="en-US"/>
          </a:p>
        </p:txBody>
      </p:sp>
      <p:sp>
        <p:nvSpPr>
          <p:cNvPr id="9" name="Content Placeholder 2">
            <a:extLst>
              <a:ext uri="{FF2B5EF4-FFF2-40B4-BE49-F238E27FC236}">
                <a16:creationId xmlns:a16="http://schemas.microsoft.com/office/drawing/2014/main" id="{28FEE8BF-328F-4FC5-B6C0-1277A2B0E15C}"/>
              </a:ext>
            </a:extLst>
          </p:cNvPr>
          <p:cNvSpPr>
            <a:spLocks noGrp="1"/>
          </p:cNvSpPr>
          <p:nvPr>
            <p:ph sz="quarter" idx="15"/>
          </p:nvPr>
        </p:nvSpPr>
        <p:spPr>
          <a:xfrm>
            <a:off x="592365" y="3079722"/>
            <a:ext cx="2400300" cy="1047751"/>
          </a:xfrm>
        </p:spPr>
        <p:txBody>
          <a:bodyPr/>
          <a:lstStyle/>
          <a:p>
            <a:pPr lvl="0"/>
            <a:endParaRPr lang="en-US"/>
          </a:p>
        </p:txBody>
      </p:sp>
      <p:sp>
        <p:nvSpPr>
          <p:cNvPr id="10" name="Content Placeholder 2">
            <a:extLst>
              <a:ext uri="{FF2B5EF4-FFF2-40B4-BE49-F238E27FC236}">
                <a16:creationId xmlns:a16="http://schemas.microsoft.com/office/drawing/2014/main" id="{C80666E8-37BF-4745-AA54-8E7AEF34CCAD}"/>
              </a:ext>
            </a:extLst>
          </p:cNvPr>
          <p:cNvSpPr>
            <a:spLocks noGrp="1"/>
          </p:cNvSpPr>
          <p:nvPr>
            <p:ph sz="quarter" idx="16"/>
          </p:nvPr>
        </p:nvSpPr>
        <p:spPr>
          <a:xfrm>
            <a:off x="3357163" y="3079722"/>
            <a:ext cx="2400300" cy="1047751"/>
          </a:xfrm>
        </p:spPr>
        <p:txBody>
          <a:bodyPr/>
          <a:lstStyle/>
          <a:p>
            <a:pPr lvl="0"/>
            <a:endParaRPr lang="en-US"/>
          </a:p>
        </p:txBody>
      </p:sp>
      <p:sp>
        <p:nvSpPr>
          <p:cNvPr id="11" name="Content Placeholder 2">
            <a:extLst>
              <a:ext uri="{FF2B5EF4-FFF2-40B4-BE49-F238E27FC236}">
                <a16:creationId xmlns:a16="http://schemas.microsoft.com/office/drawing/2014/main" id="{1CDE2E7A-C68F-487C-B7D4-DB4A8873C4B4}"/>
              </a:ext>
            </a:extLst>
          </p:cNvPr>
          <p:cNvSpPr>
            <a:spLocks noGrp="1"/>
          </p:cNvSpPr>
          <p:nvPr>
            <p:ph sz="quarter" idx="17"/>
          </p:nvPr>
        </p:nvSpPr>
        <p:spPr>
          <a:xfrm>
            <a:off x="6141406" y="3079722"/>
            <a:ext cx="2400300" cy="1047751"/>
          </a:xfrm>
        </p:spPr>
        <p:txBody>
          <a:bodyPr/>
          <a:lstStyle/>
          <a:p>
            <a:pPr lvl="0"/>
            <a:endParaRPr lang="en-US"/>
          </a:p>
        </p:txBody>
      </p:sp>
      <p:sp>
        <p:nvSpPr>
          <p:cNvPr id="12" name="Content Placeholder 2">
            <a:extLst>
              <a:ext uri="{FF2B5EF4-FFF2-40B4-BE49-F238E27FC236}">
                <a16:creationId xmlns:a16="http://schemas.microsoft.com/office/drawing/2014/main" id="{16A55769-B804-449C-B8ED-CF9D11FDCC83}"/>
              </a:ext>
            </a:extLst>
          </p:cNvPr>
          <p:cNvSpPr>
            <a:spLocks noGrp="1"/>
          </p:cNvSpPr>
          <p:nvPr>
            <p:ph sz="quarter" idx="18"/>
          </p:nvPr>
        </p:nvSpPr>
        <p:spPr>
          <a:xfrm>
            <a:off x="9199337" y="3077078"/>
            <a:ext cx="2400300" cy="1047751"/>
          </a:xfrm>
        </p:spPr>
        <p:txBody>
          <a:bodyPr/>
          <a:lstStyle/>
          <a:p>
            <a:pPr lvl="0"/>
            <a:endParaRPr lang="en-US"/>
          </a:p>
        </p:txBody>
      </p:sp>
      <p:sp>
        <p:nvSpPr>
          <p:cNvPr id="13" name="Content Placeholder 2">
            <a:extLst>
              <a:ext uri="{FF2B5EF4-FFF2-40B4-BE49-F238E27FC236}">
                <a16:creationId xmlns:a16="http://schemas.microsoft.com/office/drawing/2014/main" id="{7A4D7083-336E-4180-A7F1-0991388B2564}"/>
              </a:ext>
            </a:extLst>
          </p:cNvPr>
          <p:cNvSpPr>
            <a:spLocks noGrp="1"/>
          </p:cNvSpPr>
          <p:nvPr>
            <p:ph sz="quarter" idx="19"/>
          </p:nvPr>
        </p:nvSpPr>
        <p:spPr>
          <a:xfrm>
            <a:off x="592365" y="4676775"/>
            <a:ext cx="2400300" cy="1047751"/>
          </a:xfrm>
        </p:spPr>
        <p:txBody>
          <a:bodyPr/>
          <a:lstStyle/>
          <a:p>
            <a:pPr lvl="0"/>
            <a:endParaRPr lang="en-US"/>
          </a:p>
        </p:txBody>
      </p:sp>
      <p:sp>
        <p:nvSpPr>
          <p:cNvPr id="14" name="Content Placeholder 2">
            <a:extLst>
              <a:ext uri="{FF2B5EF4-FFF2-40B4-BE49-F238E27FC236}">
                <a16:creationId xmlns:a16="http://schemas.microsoft.com/office/drawing/2014/main" id="{88949D39-4F4A-49B6-B86F-E90C58BFB8D7}"/>
              </a:ext>
            </a:extLst>
          </p:cNvPr>
          <p:cNvSpPr>
            <a:spLocks noGrp="1"/>
          </p:cNvSpPr>
          <p:nvPr>
            <p:ph sz="quarter" idx="20"/>
          </p:nvPr>
        </p:nvSpPr>
        <p:spPr>
          <a:xfrm>
            <a:off x="3338114" y="4676775"/>
            <a:ext cx="2400300" cy="1047751"/>
          </a:xfrm>
        </p:spPr>
        <p:txBody>
          <a:bodyPr/>
          <a:lstStyle/>
          <a:p>
            <a:pPr lvl="0"/>
            <a:endParaRPr lang="en-US"/>
          </a:p>
        </p:txBody>
      </p:sp>
    </p:spTree>
    <p:extLst>
      <p:ext uri="{BB962C8B-B14F-4D97-AF65-F5344CB8AC3E}">
        <p14:creationId xmlns:p14="http://schemas.microsoft.com/office/powerpoint/2010/main" val="38360259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80825E14-7427-4107-B353-118151FA3093}"/>
              </a:ext>
            </a:extLst>
          </p:cNvPr>
          <p:cNvSpPr>
            <a:spLocks noGrp="1"/>
          </p:cNvSpPr>
          <p:nvPr>
            <p:ph sz="quarter" idx="11"/>
          </p:nvPr>
        </p:nvSpPr>
        <p:spPr>
          <a:xfrm>
            <a:off x="252013" y="1665780"/>
            <a:ext cx="914400" cy="914400"/>
          </a:xfrm>
        </p:spPr>
        <p:txBody>
          <a:bodyPr/>
          <a:lstStyle/>
          <a:p>
            <a:pPr lvl="0"/>
            <a:endParaRPr lang="en-US"/>
          </a:p>
        </p:txBody>
      </p:sp>
      <p:sp>
        <p:nvSpPr>
          <p:cNvPr id="6" name="Content Placeholder 2">
            <a:extLst>
              <a:ext uri="{FF2B5EF4-FFF2-40B4-BE49-F238E27FC236}">
                <a16:creationId xmlns:a16="http://schemas.microsoft.com/office/drawing/2014/main" id="{4684E272-7DC9-435B-BAF7-E6D632654FE6}"/>
              </a:ext>
            </a:extLst>
          </p:cNvPr>
          <p:cNvSpPr>
            <a:spLocks noGrp="1"/>
          </p:cNvSpPr>
          <p:nvPr>
            <p:ph sz="quarter" idx="12"/>
          </p:nvPr>
        </p:nvSpPr>
        <p:spPr>
          <a:xfrm>
            <a:off x="1375035" y="1665780"/>
            <a:ext cx="914400" cy="914400"/>
          </a:xfrm>
        </p:spPr>
        <p:txBody>
          <a:bodyPr/>
          <a:lstStyle/>
          <a:p>
            <a:pPr lvl="0"/>
            <a:endParaRPr lang="en-US"/>
          </a:p>
        </p:txBody>
      </p:sp>
      <p:sp>
        <p:nvSpPr>
          <p:cNvPr id="7" name="Content Placeholder 2">
            <a:extLst>
              <a:ext uri="{FF2B5EF4-FFF2-40B4-BE49-F238E27FC236}">
                <a16:creationId xmlns:a16="http://schemas.microsoft.com/office/drawing/2014/main" id="{38C68D74-CB3B-4F48-89A2-25F6013C972E}"/>
              </a:ext>
            </a:extLst>
          </p:cNvPr>
          <p:cNvSpPr>
            <a:spLocks noGrp="1"/>
          </p:cNvSpPr>
          <p:nvPr>
            <p:ph sz="quarter" idx="13"/>
          </p:nvPr>
        </p:nvSpPr>
        <p:spPr>
          <a:xfrm>
            <a:off x="2498057" y="1642460"/>
            <a:ext cx="914400" cy="914400"/>
          </a:xfrm>
        </p:spPr>
        <p:txBody>
          <a:bodyPr/>
          <a:lstStyle/>
          <a:p>
            <a:pPr lvl="0"/>
            <a:endParaRPr lang="en-US"/>
          </a:p>
        </p:txBody>
      </p:sp>
      <p:sp>
        <p:nvSpPr>
          <p:cNvPr id="8" name="Content Placeholder 2">
            <a:extLst>
              <a:ext uri="{FF2B5EF4-FFF2-40B4-BE49-F238E27FC236}">
                <a16:creationId xmlns:a16="http://schemas.microsoft.com/office/drawing/2014/main" id="{413F652B-B65F-41BE-9393-68DD62B2FF13}"/>
              </a:ext>
            </a:extLst>
          </p:cNvPr>
          <p:cNvSpPr>
            <a:spLocks noGrp="1"/>
          </p:cNvSpPr>
          <p:nvPr>
            <p:ph sz="quarter" idx="14"/>
          </p:nvPr>
        </p:nvSpPr>
        <p:spPr>
          <a:xfrm>
            <a:off x="3621079" y="1633920"/>
            <a:ext cx="914400" cy="914400"/>
          </a:xfrm>
        </p:spPr>
        <p:txBody>
          <a:bodyPr/>
          <a:lstStyle/>
          <a:p>
            <a:pPr lvl="0"/>
            <a:endParaRPr lang="en-US"/>
          </a:p>
        </p:txBody>
      </p:sp>
      <p:sp>
        <p:nvSpPr>
          <p:cNvPr id="9" name="Content Placeholder 2">
            <a:extLst>
              <a:ext uri="{FF2B5EF4-FFF2-40B4-BE49-F238E27FC236}">
                <a16:creationId xmlns:a16="http://schemas.microsoft.com/office/drawing/2014/main" id="{2BF1B9CC-80B4-4BCC-AB69-33F792AE80BC}"/>
              </a:ext>
            </a:extLst>
          </p:cNvPr>
          <p:cNvSpPr>
            <a:spLocks noGrp="1"/>
          </p:cNvSpPr>
          <p:nvPr>
            <p:ph sz="quarter" idx="15"/>
          </p:nvPr>
        </p:nvSpPr>
        <p:spPr>
          <a:xfrm>
            <a:off x="4744101" y="1642460"/>
            <a:ext cx="914400" cy="914400"/>
          </a:xfrm>
        </p:spPr>
        <p:txBody>
          <a:bodyPr/>
          <a:lstStyle/>
          <a:p>
            <a:pPr lvl="0"/>
            <a:endParaRPr lang="en-US"/>
          </a:p>
        </p:txBody>
      </p:sp>
      <p:sp>
        <p:nvSpPr>
          <p:cNvPr id="10" name="Content Placeholder 2">
            <a:extLst>
              <a:ext uri="{FF2B5EF4-FFF2-40B4-BE49-F238E27FC236}">
                <a16:creationId xmlns:a16="http://schemas.microsoft.com/office/drawing/2014/main" id="{C6FEA4A8-BC42-4C82-90EE-E272D2F8D6C4}"/>
              </a:ext>
            </a:extLst>
          </p:cNvPr>
          <p:cNvSpPr>
            <a:spLocks noGrp="1"/>
          </p:cNvSpPr>
          <p:nvPr>
            <p:ph sz="quarter" idx="16"/>
          </p:nvPr>
        </p:nvSpPr>
        <p:spPr>
          <a:xfrm>
            <a:off x="5867123" y="1623300"/>
            <a:ext cx="914400" cy="914400"/>
          </a:xfrm>
        </p:spPr>
        <p:txBody>
          <a:bodyPr/>
          <a:lstStyle/>
          <a:p>
            <a:pPr lvl="0"/>
            <a:endParaRPr lang="en-US"/>
          </a:p>
        </p:txBody>
      </p:sp>
      <p:sp>
        <p:nvSpPr>
          <p:cNvPr id="11" name="Content Placeholder 2">
            <a:extLst>
              <a:ext uri="{FF2B5EF4-FFF2-40B4-BE49-F238E27FC236}">
                <a16:creationId xmlns:a16="http://schemas.microsoft.com/office/drawing/2014/main" id="{1D0CEE18-1EB7-4CAA-B226-C745B838AC12}"/>
              </a:ext>
            </a:extLst>
          </p:cNvPr>
          <p:cNvSpPr>
            <a:spLocks noGrp="1"/>
          </p:cNvSpPr>
          <p:nvPr>
            <p:ph sz="quarter" idx="17"/>
          </p:nvPr>
        </p:nvSpPr>
        <p:spPr>
          <a:xfrm>
            <a:off x="6990145" y="1623300"/>
            <a:ext cx="914400" cy="914400"/>
          </a:xfrm>
        </p:spPr>
        <p:txBody>
          <a:bodyPr/>
          <a:lstStyle/>
          <a:p>
            <a:pPr lvl="0"/>
            <a:endParaRPr lang="en-US"/>
          </a:p>
        </p:txBody>
      </p:sp>
      <p:sp>
        <p:nvSpPr>
          <p:cNvPr id="12" name="Content Placeholder 2">
            <a:extLst>
              <a:ext uri="{FF2B5EF4-FFF2-40B4-BE49-F238E27FC236}">
                <a16:creationId xmlns:a16="http://schemas.microsoft.com/office/drawing/2014/main" id="{5F58CDF2-EED5-4913-B792-22F8580912DA}"/>
              </a:ext>
            </a:extLst>
          </p:cNvPr>
          <p:cNvSpPr>
            <a:spLocks noGrp="1"/>
          </p:cNvSpPr>
          <p:nvPr>
            <p:ph sz="quarter" idx="18"/>
          </p:nvPr>
        </p:nvSpPr>
        <p:spPr>
          <a:xfrm>
            <a:off x="8113167" y="1623300"/>
            <a:ext cx="914400" cy="914400"/>
          </a:xfrm>
        </p:spPr>
        <p:txBody>
          <a:bodyPr/>
          <a:lstStyle/>
          <a:p>
            <a:pPr lvl="0"/>
            <a:endParaRPr lang="en-US"/>
          </a:p>
        </p:txBody>
      </p:sp>
      <p:sp>
        <p:nvSpPr>
          <p:cNvPr id="13" name="Content Placeholder 2">
            <a:extLst>
              <a:ext uri="{FF2B5EF4-FFF2-40B4-BE49-F238E27FC236}">
                <a16:creationId xmlns:a16="http://schemas.microsoft.com/office/drawing/2014/main" id="{60F515CE-D590-4087-AF9B-176F2BFDD103}"/>
              </a:ext>
            </a:extLst>
          </p:cNvPr>
          <p:cNvSpPr>
            <a:spLocks noGrp="1"/>
          </p:cNvSpPr>
          <p:nvPr>
            <p:ph sz="quarter" idx="19"/>
          </p:nvPr>
        </p:nvSpPr>
        <p:spPr>
          <a:xfrm>
            <a:off x="9236189" y="1623300"/>
            <a:ext cx="914400" cy="914400"/>
          </a:xfrm>
        </p:spPr>
        <p:txBody>
          <a:bodyPr/>
          <a:lstStyle/>
          <a:p>
            <a:pPr lvl="0"/>
            <a:endParaRPr lang="en-US"/>
          </a:p>
        </p:txBody>
      </p:sp>
      <p:sp>
        <p:nvSpPr>
          <p:cNvPr id="14" name="Content Placeholder 2">
            <a:extLst>
              <a:ext uri="{FF2B5EF4-FFF2-40B4-BE49-F238E27FC236}">
                <a16:creationId xmlns:a16="http://schemas.microsoft.com/office/drawing/2014/main" id="{0B41D356-3328-4DB9-8B4A-98D87B45A3C2}"/>
              </a:ext>
            </a:extLst>
          </p:cNvPr>
          <p:cNvSpPr>
            <a:spLocks noGrp="1"/>
          </p:cNvSpPr>
          <p:nvPr>
            <p:ph sz="quarter" idx="20"/>
          </p:nvPr>
        </p:nvSpPr>
        <p:spPr>
          <a:xfrm>
            <a:off x="10359765" y="1623300"/>
            <a:ext cx="914400" cy="914400"/>
          </a:xfrm>
        </p:spPr>
        <p:txBody>
          <a:bodyPr/>
          <a:lstStyle/>
          <a:p>
            <a:pPr lvl="0"/>
            <a:endParaRPr lang="en-US"/>
          </a:p>
        </p:txBody>
      </p:sp>
      <p:sp>
        <p:nvSpPr>
          <p:cNvPr id="15" name="Content Placeholder 2">
            <a:extLst>
              <a:ext uri="{FF2B5EF4-FFF2-40B4-BE49-F238E27FC236}">
                <a16:creationId xmlns:a16="http://schemas.microsoft.com/office/drawing/2014/main" id="{D33E4452-0DB0-42DE-AC32-4D9CB25D1DEE}"/>
              </a:ext>
            </a:extLst>
          </p:cNvPr>
          <p:cNvSpPr>
            <a:spLocks noGrp="1"/>
          </p:cNvSpPr>
          <p:nvPr>
            <p:ph sz="quarter" idx="21"/>
          </p:nvPr>
        </p:nvSpPr>
        <p:spPr>
          <a:xfrm>
            <a:off x="252013" y="2776536"/>
            <a:ext cx="914400" cy="914400"/>
          </a:xfrm>
        </p:spPr>
        <p:txBody>
          <a:bodyPr/>
          <a:lstStyle/>
          <a:p>
            <a:pPr lvl="0"/>
            <a:endParaRPr lang="en-US"/>
          </a:p>
        </p:txBody>
      </p:sp>
      <p:sp>
        <p:nvSpPr>
          <p:cNvPr id="16" name="Content Placeholder 2">
            <a:extLst>
              <a:ext uri="{FF2B5EF4-FFF2-40B4-BE49-F238E27FC236}">
                <a16:creationId xmlns:a16="http://schemas.microsoft.com/office/drawing/2014/main" id="{7E56B819-02D6-4006-8F37-E466ADA40BE5}"/>
              </a:ext>
            </a:extLst>
          </p:cNvPr>
          <p:cNvSpPr>
            <a:spLocks noGrp="1"/>
          </p:cNvSpPr>
          <p:nvPr>
            <p:ph sz="quarter" idx="22"/>
          </p:nvPr>
        </p:nvSpPr>
        <p:spPr>
          <a:xfrm>
            <a:off x="1420136" y="2776536"/>
            <a:ext cx="914400" cy="914400"/>
          </a:xfrm>
        </p:spPr>
        <p:txBody>
          <a:bodyPr/>
          <a:lstStyle/>
          <a:p>
            <a:pPr lvl="0"/>
            <a:endParaRPr lang="en-US"/>
          </a:p>
        </p:txBody>
      </p:sp>
      <p:sp>
        <p:nvSpPr>
          <p:cNvPr id="17" name="Content Placeholder 2">
            <a:extLst>
              <a:ext uri="{FF2B5EF4-FFF2-40B4-BE49-F238E27FC236}">
                <a16:creationId xmlns:a16="http://schemas.microsoft.com/office/drawing/2014/main" id="{CBC0AD83-EB15-4B64-96A5-02FB749A29C0}"/>
              </a:ext>
            </a:extLst>
          </p:cNvPr>
          <p:cNvSpPr>
            <a:spLocks noGrp="1"/>
          </p:cNvSpPr>
          <p:nvPr>
            <p:ph sz="quarter" idx="23"/>
          </p:nvPr>
        </p:nvSpPr>
        <p:spPr>
          <a:xfrm>
            <a:off x="2498057" y="2776536"/>
            <a:ext cx="914400" cy="914400"/>
          </a:xfrm>
        </p:spPr>
        <p:txBody>
          <a:bodyPr/>
          <a:lstStyle/>
          <a:p>
            <a:pPr lvl="0"/>
            <a:endParaRPr lang="en-US"/>
          </a:p>
        </p:txBody>
      </p:sp>
      <p:sp>
        <p:nvSpPr>
          <p:cNvPr id="18" name="Content Placeholder 2">
            <a:extLst>
              <a:ext uri="{FF2B5EF4-FFF2-40B4-BE49-F238E27FC236}">
                <a16:creationId xmlns:a16="http://schemas.microsoft.com/office/drawing/2014/main" id="{D4BEF81E-2397-4C1B-AFE0-917F37B239DA}"/>
              </a:ext>
            </a:extLst>
          </p:cNvPr>
          <p:cNvSpPr>
            <a:spLocks noGrp="1"/>
          </p:cNvSpPr>
          <p:nvPr>
            <p:ph sz="quarter" idx="24"/>
          </p:nvPr>
        </p:nvSpPr>
        <p:spPr>
          <a:xfrm>
            <a:off x="3621079" y="2776536"/>
            <a:ext cx="914400" cy="914400"/>
          </a:xfrm>
        </p:spPr>
        <p:txBody>
          <a:bodyPr/>
          <a:lstStyle/>
          <a:p>
            <a:pPr lvl="0"/>
            <a:endParaRPr lang="en-US"/>
          </a:p>
        </p:txBody>
      </p:sp>
      <p:sp>
        <p:nvSpPr>
          <p:cNvPr id="19" name="Content Placeholder 2">
            <a:extLst>
              <a:ext uri="{FF2B5EF4-FFF2-40B4-BE49-F238E27FC236}">
                <a16:creationId xmlns:a16="http://schemas.microsoft.com/office/drawing/2014/main" id="{C1C8071A-E8B0-4888-B5E6-BB4F69D2AF83}"/>
              </a:ext>
            </a:extLst>
          </p:cNvPr>
          <p:cNvSpPr>
            <a:spLocks noGrp="1"/>
          </p:cNvSpPr>
          <p:nvPr>
            <p:ph sz="quarter" idx="25"/>
          </p:nvPr>
        </p:nvSpPr>
        <p:spPr>
          <a:xfrm>
            <a:off x="4744101" y="2776536"/>
            <a:ext cx="914400" cy="914400"/>
          </a:xfrm>
        </p:spPr>
        <p:txBody>
          <a:bodyPr/>
          <a:lstStyle/>
          <a:p>
            <a:pPr lvl="0"/>
            <a:endParaRPr lang="en-US"/>
          </a:p>
        </p:txBody>
      </p:sp>
      <p:sp>
        <p:nvSpPr>
          <p:cNvPr id="20" name="Content Placeholder 2">
            <a:extLst>
              <a:ext uri="{FF2B5EF4-FFF2-40B4-BE49-F238E27FC236}">
                <a16:creationId xmlns:a16="http://schemas.microsoft.com/office/drawing/2014/main" id="{DD86EBB7-1A10-463B-AF56-9983DECBD5F9}"/>
              </a:ext>
            </a:extLst>
          </p:cNvPr>
          <p:cNvSpPr>
            <a:spLocks noGrp="1"/>
          </p:cNvSpPr>
          <p:nvPr>
            <p:ph sz="quarter" idx="26"/>
          </p:nvPr>
        </p:nvSpPr>
        <p:spPr>
          <a:xfrm>
            <a:off x="5867123" y="2776536"/>
            <a:ext cx="914400" cy="914400"/>
          </a:xfrm>
        </p:spPr>
        <p:txBody>
          <a:bodyPr/>
          <a:lstStyle/>
          <a:p>
            <a:pPr lvl="0"/>
            <a:endParaRPr lang="en-US"/>
          </a:p>
        </p:txBody>
      </p:sp>
      <p:sp>
        <p:nvSpPr>
          <p:cNvPr id="21" name="Content Placeholder 2">
            <a:extLst>
              <a:ext uri="{FF2B5EF4-FFF2-40B4-BE49-F238E27FC236}">
                <a16:creationId xmlns:a16="http://schemas.microsoft.com/office/drawing/2014/main" id="{3761C078-02FE-447D-9300-0306BC466DBB}"/>
              </a:ext>
            </a:extLst>
          </p:cNvPr>
          <p:cNvSpPr>
            <a:spLocks noGrp="1"/>
          </p:cNvSpPr>
          <p:nvPr>
            <p:ph sz="quarter" idx="27"/>
          </p:nvPr>
        </p:nvSpPr>
        <p:spPr>
          <a:xfrm>
            <a:off x="6990145" y="2776536"/>
            <a:ext cx="914400" cy="914400"/>
          </a:xfrm>
        </p:spPr>
        <p:txBody>
          <a:bodyPr/>
          <a:lstStyle/>
          <a:p>
            <a:pPr lvl="0"/>
            <a:endParaRPr lang="en-US"/>
          </a:p>
        </p:txBody>
      </p:sp>
      <p:sp>
        <p:nvSpPr>
          <p:cNvPr id="22" name="Content Placeholder 2">
            <a:extLst>
              <a:ext uri="{FF2B5EF4-FFF2-40B4-BE49-F238E27FC236}">
                <a16:creationId xmlns:a16="http://schemas.microsoft.com/office/drawing/2014/main" id="{3FC0FA6A-57C4-4CC6-A01F-B370157773F6}"/>
              </a:ext>
            </a:extLst>
          </p:cNvPr>
          <p:cNvSpPr>
            <a:spLocks noGrp="1"/>
          </p:cNvSpPr>
          <p:nvPr>
            <p:ph sz="quarter" idx="28"/>
          </p:nvPr>
        </p:nvSpPr>
        <p:spPr>
          <a:xfrm>
            <a:off x="8113167" y="2776536"/>
            <a:ext cx="914400" cy="914400"/>
          </a:xfrm>
        </p:spPr>
        <p:txBody>
          <a:bodyPr/>
          <a:lstStyle/>
          <a:p>
            <a:pPr lvl="0"/>
            <a:endParaRPr lang="en-US"/>
          </a:p>
        </p:txBody>
      </p:sp>
      <p:sp>
        <p:nvSpPr>
          <p:cNvPr id="23" name="Content Placeholder 2">
            <a:extLst>
              <a:ext uri="{FF2B5EF4-FFF2-40B4-BE49-F238E27FC236}">
                <a16:creationId xmlns:a16="http://schemas.microsoft.com/office/drawing/2014/main" id="{2E74302A-E976-4DB1-840D-23B29DEBC537}"/>
              </a:ext>
            </a:extLst>
          </p:cNvPr>
          <p:cNvSpPr>
            <a:spLocks noGrp="1"/>
          </p:cNvSpPr>
          <p:nvPr>
            <p:ph sz="quarter" idx="29"/>
          </p:nvPr>
        </p:nvSpPr>
        <p:spPr>
          <a:xfrm>
            <a:off x="9236189" y="2776536"/>
            <a:ext cx="914400" cy="914400"/>
          </a:xfrm>
        </p:spPr>
        <p:txBody>
          <a:bodyPr/>
          <a:lstStyle/>
          <a:p>
            <a:pPr lvl="0"/>
            <a:endParaRPr lang="en-US"/>
          </a:p>
        </p:txBody>
      </p:sp>
      <p:sp>
        <p:nvSpPr>
          <p:cNvPr id="24" name="Content Placeholder 2">
            <a:extLst>
              <a:ext uri="{FF2B5EF4-FFF2-40B4-BE49-F238E27FC236}">
                <a16:creationId xmlns:a16="http://schemas.microsoft.com/office/drawing/2014/main" id="{130E31C3-BD74-4C52-B1B2-8726C444E988}"/>
              </a:ext>
            </a:extLst>
          </p:cNvPr>
          <p:cNvSpPr>
            <a:spLocks noGrp="1"/>
          </p:cNvSpPr>
          <p:nvPr>
            <p:ph sz="quarter" idx="30"/>
          </p:nvPr>
        </p:nvSpPr>
        <p:spPr>
          <a:xfrm>
            <a:off x="10359765" y="2776536"/>
            <a:ext cx="914400" cy="914400"/>
          </a:xfrm>
        </p:spPr>
        <p:txBody>
          <a:bodyPr/>
          <a:lstStyle/>
          <a:p>
            <a:pPr lvl="0"/>
            <a:endParaRPr lang="en-US"/>
          </a:p>
        </p:txBody>
      </p:sp>
      <p:sp>
        <p:nvSpPr>
          <p:cNvPr id="35" name="Content Placeholder 34">
            <a:extLst>
              <a:ext uri="{FF2B5EF4-FFF2-40B4-BE49-F238E27FC236}">
                <a16:creationId xmlns:a16="http://schemas.microsoft.com/office/drawing/2014/main" id="{74757373-6A87-4B5F-A84F-370F2C3D10D9}"/>
              </a:ext>
            </a:extLst>
          </p:cNvPr>
          <p:cNvSpPr>
            <a:spLocks noGrp="1"/>
          </p:cNvSpPr>
          <p:nvPr>
            <p:ph sz="quarter" idx="31"/>
          </p:nvPr>
        </p:nvSpPr>
        <p:spPr>
          <a:xfrm>
            <a:off x="252013" y="3889372"/>
            <a:ext cx="914400" cy="914400"/>
          </a:xfrm>
        </p:spPr>
        <p:txBody>
          <a:bodyPr/>
          <a:lstStyle/>
          <a:p>
            <a:pPr lvl="0"/>
            <a:endParaRPr lang="en-US"/>
          </a:p>
        </p:txBody>
      </p:sp>
      <p:sp>
        <p:nvSpPr>
          <p:cNvPr id="36" name="Content Placeholder 34">
            <a:extLst>
              <a:ext uri="{FF2B5EF4-FFF2-40B4-BE49-F238E27FC236}">
                <a16:creationId xmlns:a16="http://schemas.microsoft.com/office/drawing/2014/main" id="{B230981A-2DD5-4BF4-A269-7EE0C9C4C5AF}"/>
              </a:ext>
            </a:extLst>
          </p:cNvPr>
          <p:cNvSpPr>
            <a:spLocks noGrp="1"/>
          </p:cNvSpPr>
          <p:nvPr>
            <p:ph sz="quarter" idx="32"/>
          </p:nvPr>
        </p:nvSpPr>
        <p:spPr>
          <a:xfrm>
            <a:off x="1375035" y="3889372"/>
            <a:ext cx="914400" cy="914400"/>
          </a:xfrm>
        </p:spPr>
        <p:txBody>
          <a:bodyPr/>
          <a:lstStyle/>
          <a:p>
            <a:pPr lvl="0"/>
            <a:endParaRPr lang="en-US"/>
          </a:p>
        </p:txBody>
      </p:sp>
      <p:sp>
        <p:nvSpPr>
          <p:cNvPr id="37" name="Content Placeholder 34">
            <a:extLst>
              <a:ext uri="{FF2B5EF4-FFF2-40B4-BE49-F238E27FC236}">
                <a16:creationId xmlns:a16="http://schemas.microsoft.com/office/drawing/2014/main" id="{328D7EF6-06F5-4076-892D-3C159408C071}"/>
              </a:ext>
            </a:extLst>
          </p:cNvPr>
          <p:cNvSpPr>
            <a:spLocks noGrp="1"/>
          </p:cNvSpPr>
          <p:nvPr>
            <p:ph sz="quarter" idx="33"/>
          </p:nvPr>
        </p:nvSpPr>
        <p:spPr>
          <a:xfrm>
            <a:off x="2498057" y="3910612"/>
            <a:ext cx="914400" cy="914400"/>
          </a:xfrm>
        </p:spPr>
        <p:txBody>
          <a:bodyPr/>
          <a:lstStyle/>
          <a:p>
            <a:pPr lvl="0"/>
            <a:endParaRPr lang="en-US"/>
          </a:p>
        </p:txBody>
      </p:sp>
      <p:sp>
        <p:nvSpPr>
          <p:cNvPr id="38" name="Content Placeholder 34">
            <a:extLst>
              <a:ext uri="{FF2B5EF4-FFF2-40B4-BE49-F238E27FC236}">
                <a16:creationId xmlns:a16="http://schemas.microsoft.com/office/drawing/2014/main" id="{1FE9F71C-E8F4-4A13-9FD8-B3F76326F3F3}"/>
              </a:ext>
            </a:extLst>
          </p:cNvPr>
          <p:cNvSpPr>
            <a:spLocks noGrp="1"/>
          </p:cNvSpPr>
          <p:nvPr>
            <p:ph sz="quarter" idx="34"/>
          </p:nvPr>
        </p:nvSpPr>
        <p:spPr>
          <a:xfrm>
            <a:off x="3621079" y="3910612"/>
            <a:ext cx="914400" cy="914400"/>
          </a:xfrm>
        </p:spPr>
        <p:txBody>
          <a:bodyPr/>
          <a:lstStyle/>
          <a:p>
            <a:pPr lvl="0"/>
            <a:endParaRPr lang="en-US"/>
          </a:p>
        </p:txBody>
      </p:sp>
      <p:sp>
        <p:nvSpPr>
          <p:cNvPr id="39" name="Content Placeholder 34">
            <a:extLst>
              <a:ext uri="{FF2B5EF4-FFF2-40B4-BE49-F238E27FC236}">
                <a16:creationId xmlns:a16="http://schemas.microsoft.com/office/drawing/2014/main" id="{C6E7C019-A8EE-4CF9-96DA-1F0DB89B3194}"/>
              </a:ext>
            </a:extLst>
          </p:cNvPr>
          <p:cNvSpPr>
            <a:spLocks noGrp="1"/>
          </p:cNvSpPr>
          <p:nvPr>
            <p:ph sz="quarter" idx="35"/>
          </p:nvPr>
        </p:nvSpPr>
        <p:spPr>
          <a:xfrm>
            <a:off x="4744101" y="3910612"/>
            <a:ext cx="914400" cy="914400"/>
          </a:xfrm>
        </p:spPr>
        <p:txBody>
          <a:bodyPr/>
          <a:lstStyle/>
          <a:p>
            <a:pPr lvl="0"/>
            <a:endParaRPr lang="en-US"/>
          </a:p>
        </p:txBody>
      </p:sp>
      <p:sp>
        <p:nvSpPr>
          <p:cNvPr id="40" name="Content Placeholder 34">
            <a:extLst>
              <a:ext uri="{FF2B5EF4-FFF2-40B4-BE49-F238E27FC236}">
                <a16:creationId xmlns:a16="http://schemas.microsoft.com/office/drawing/2014/main" id="{F0AE0352-8C4F-4130-AF91-AF58E0772855}"/>
              </a:ext>
            </a:extLst>
          </p:cNvPr>
          <p:cNvSpPr>
            <a:spLocks noGrp="1"/>
          </p:cNvSpPr>
          <p:nvPr>
            <p:ph sz="quarter" idx="36"/>
          </p:nvPr>
        </p:nvSpPr>
        <p:spPr>
          <a:xfrm>
            <a:off x="5867123" y="3889372"/>
            <a:ext cx="914400" cy="914400"/>
          </a:xfrm>
        </p:spPr>
        <p:txBody>
          <a:bodyPr/>
          <a:lstStyle/>
          <a:p>
            <a:pPr lvl="0"/>
            <a:endParaRPr lang="en-US"/>
          </a:p>
        </p:txBody>
      </p:sp>
      <p:sp>
        <p:nvSpPr>
          <p:cNvPr id="41" name="Content Placeholder 34">
            <a:extLst>
              <a:ext uri="{FF2B5EF4-FFF2-40B4-BE49-F238E27FC236}">
                <a16:creationId xmlns:a16="http://schemas.microsoft.com/office/drawing/2014/main" id="{8ED27614-9208-4AF9-A556-CEC4ECFB4A21}"/>
              </a:ext>
            </a:extLst>
          </p:cNvPr>
          <p:cNvSpPr>
            <a:spLocks noGrp="1"/>
          </p:cNvSpPr>
          <p:nvPr>
            <p:ph sz="quarter" idx="37"/>
          </p:nvPr>
        </p:nvSpPr>
        <p:spPr>
          <a:xfrm>
            <a:off x="6990145" y="3887072"/>
            <a:ext cx="914400" cy="914400"/>
          </a:xfrm>
        </p:spPr>
        <p:txBody>
          <a:bodyPr/>
          <a:lstStyle/>
          <a:p>
            <a:pPr lvl="0"/>
            <a:endParaRPr lang="en-US"/>
          </a:p>
        </p:txBody>
      </p:sp>
      <p:sp>
        <p:nvSpPr>
          <p:cNvPr id="42" name="Content Placeholder 34">
            <a:extLst>
              <a:ext uri="{FF2B5EF4-FFF2-40B4-BE49-F238E27FC236}">
                <a16:creationId xmlns:a16="http://schemas.microsoft.com/office/drawing/2014/main" id="{18BF8CC3-D872-429D-BD08-F3CC87525F04}"/>
              </a:ext>
            </a:extLst>
          </p:cNvPr>
          <p:cNvSpPr>
            <a:spLocks noGrp="1"/>
          </p:cNvSpPr>
          <p:nvPr>
            <p:ph sz="quarter" idx="38"/>
          </p:nvPr>
        </p:nvSpPr>
        <p:spPr>
          <a:xfrm>
            <a:off x="8113167" y="3887072"/>
            <a:ext cx="914400" cy="914400"/>
          </a:xfrm>
        </p:spPr>
        <p:txBody>
          <a:bodyPr/>
          <a:lstStyle/>
          <a:p>
            <a:pPr lvl="0"/>
            <a:endParaRPr lang="en-US"/>
          </a:p>
        </p:txBody>
      </p:sp>
      <p:sp>
        <p:nvSpPr>
          <p:cNvPr id="43" name="Content Placeholder 34">
            <a:extLst>
              <a:ext uri="{FF2B5EF4-FFF2-40B4-BE49-F238E27FC236}">
                <a16:creationId xmlns:a16="http://schemas.microsoft.com/office/drawing/2014/main" id="{844FC7C9-EDDC-4534-B1F5-DB4C142BC517}"/>
              </a:ext>
            </a:extLst>
          </p:cNvPr>
          <p:cNvSpPr>
            <a:spLocks noGrp="1"/>
          </p:cNvSpPr>
          <p:nvPr>
            <p:ph sz="quarter" idx="39"/>
          </p:nvPr>
        </p:nvSpPr>
        <p:spPr>
          <a:xfrm>
            <a:off x="9236189" y="3887072"/>
            <a:ext cx="914400" cy="914400"/>
          </a:xfrm>
        </p:spPr>
        <p:txBody>
          <a:bodyPr/>
          <a:lstStyle/>
          <a:p>
            <a:pPr lvl="0"/>
            <a:endParaRPr lang="en-US"/>
          </a:p>
        </p:txBody>
      </p:sp>
      <p:sp>
        <p:nvSpPr>
          <p:cNvPr id="44" name="Content Placeholder 34">
            <a:extLst>
              <a:ext uri="{FF2B5EF4-FFF2-40B4-BE49-F238E27FC236}">
                <a16:creationId xmlns:a16="http://schemas.microsoft.com/office/drawing/2014/main" id="{B2245B30-AF86-4330-8AA1-9F93EB2EC2CA}"/>
              </a:ext>
            </a:extLst>
          </p:cNvPr>
          <p:cNvSpPr>
            <a:spLocks noGrp="1"/>
          </p:cNvSpPr>
          <p:nvPr>
            <p:ph sz="quarter" idx="40"/>
          </p:nvPr>
        </p:nvSpPr>
        <p:spPr>
          <a:xfrm>
            <a:off x="10359765" y="3887072"/>
            <a:ext cx="914400" cy="914400"/>
          </a:xfrm>
        </p:spPr>
        <p:txBody>
          <a:bodyPr/>
          <a:lstStyle/>
          <a:p>
            <a:pPr lvl="0"/>
            <a:endParaRPr lang="en-US"/>
          </a:p>
        </p:txBody>
      </p:sp>
      <p:graphicFrame>
        <p:nvGraphicFramePr>
          <p:cNvPr id="53" name="Table 10">
            <a:extLst>
              <a:ext uri="{FF2B5EF4-FFF2-40B4-BE49-F238E27FC236}">
                <a16:creationId xmlns:a16="http://schemas.microsoft.com/office/drawing/2014/main" id="{36DC149A-47CE-4B15-AA74-113B57C8D995}"/>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848142405"/>
              </p:ext>
            </p:extLst>
          </p:nvPr>
        </p:nvGraphicFramePr>
        <p:xfrm>
          <a:off x="2580932" y="2252924"/>
          <a:ext cx="8776768" cy="792480"/>
        </p:xfrm>
        <a:graphic>
          <a:graphicData uri="http://schemas.openxmlformats.org/drawingml/2006/table">
            <a:tbl>
              <a:tblPr/>
              <a:tblGrid>
                <a:gridCol w="2194192">
                  <a:extLst>
                    <a:ext uri="{9D8B030D-6E8A-4147-A177-3AD203B41FA5}">
                      <a16:colId xmlns:a16="http://schemas.microsoft.com/office/drawing/2014/main" val="2374098938"/>
                    </a:ext>
                  </a:extLst>
                </a:gridCol>
                <a:gridCol w="2194192">
                  <a:extLst>
                    <a:ext uri="{9D8B030D-6E8A-4147-A177-3AD203B41FA5}">
                      <a16:colId xmlns:a16="http://schemas.microsoft.com/office/drawing/2014/main" val="2100624373"/>
                    </a:ext>
                  </a:extLst>
                </a:gridCol>
                <a:gridCol w="2194192">
                  <a:extLst>
                    <a:ext uri="{9D8B030D-6E8A-4147-A177-3AD203B41FA5}">
                      <a16:colId xmlns:a16="http://schemas.microsoft.com/office/drawing/2014/main" val="2471382725"/>
                    </a:ext>
                  </a:extLst>
                </a:gridCol>
                <a:gridCol w="2194192">
                  <a:extLst>
                    <a:ext uri="{9D8B030D-6E8A-4147-A177-3AD203B41FA5}">
                      <a16:colId xmlns:a16="http://schemas.microsoft.com/office/drawing/2014/main" val="2044502456"/>
                    </a:ext>
                  </a:extLst>
                </a:gridCol>
              </a:tblGrid>
              <a:tr h="27432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3975896096"/>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91440" anchor="b">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defTabSz="755303" fontAlgn="base">
                        <a:lnSpc>
                          <a:spcPct val="90000"/>
                        </a:lnSpc>
                        <a:spcBef>
                          <a:spcPct val="0"/>
                        </a:spcBef>
                        <a:spcAft>
                          <a:spcPct val="0"/>
                        </a:spcAft>
                        <a:defRPr/>
                      </a:pPr>
                      <a:endParaRPr lang="en-US" sz="1200" kern="1200">
                        <a:solidFill>
                          <a:schemeClr val="tx1"/>
                        </a:solidFill>
                        <a:latin typeface="Segoe UI Semibold"/>
                        <a:cs typeface="Segoe UI" pitchFamily="34" charset="0"/>
                      </a:endParaRPr>
                    </a:p>
                  </a:txBody>
                  <a:tcPr marL="45720" marR="45720" marT="18288" marB="9144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283223901"/>
                  </a:ext>
                </a:extLst>
              </a:tr>
              <a:tr h="60960">
                <a:tc grid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400" kern="1200" cap="all" baseline="0">
                        <a:solidFill>
                          <a:schemeClr val="accent2"/>
                        </a:solidFill>
                        <a:latin typeface="+mn-lt"/>
                        <a:ea typeface="+mn-ea"/>
                        <a:cs typeface="+mn-cs"/>
                      </a:endParaRPr>
                    </a:p>
                  </a:txBody>
                  <a:tcPr marL="0" marR="0" marT="0" marB="0"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8787957"/>
                  </a:ext>
                </a:extLst>
              </a:tr>
            </a:tbl>
          </a:graphicData>
        </a:graphic>
      </p:graphicFrame>
      <p:graphicFrame>
        <p:nvGraphicFramePr>
          <p:cNvPr id="57" name="Table 10">
            <a:extLst>
              <a:ext uri="{FF2B5EF4-FFF2-40B4-BE49-F238E27FC236}">
                <a16:creationId xmlns:a16="http://schemas.microsoft.com/office/drawing/2014/main" id="{834EAEDD-CE40-454B-8C46-D7D55E648DD0}"/>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342674676"/>
              </p:ext>
            </p:extLst>
          </p:nvPr>
        </p:nvGraphicFramePr>
        <p:xfrm>
          <a:off x="2580932" y="3151531"/>
          <a:ext cx="8776768" cy="1333948"/>
        </p:xfrm>
        <a:graphic>
          <a:graphicData uri="http://schemas.openxmlformats.org/drawingml/2006/table">
            <a:tbl>
              <a:tblPr/>
              <a:tblGrid>
                <a:gridCol w="1253824">
                  <a:extLst>
                    <a:ext uri="{9D8B030D-6E8A-4147-A177-3AD203B41FA5}">
                      <a16:colId xmlns:a16="http://schemas.microsoft.com/office/drawing/2014/main" val="2374098938"/>
                    </a:ext>
                  </a:extLst>
                </a:gridCol>
                <a:gridCol w="1253824">
                  <a:extLst>
                    <a:ext uri="{9D8B030D-6E8A-4147-A177-3AD203B41FA5}">
                      <a16:colId xmlns:a16="http://schemas.microsoft.com/office/drawing/2014/main" val="2100624373"/>
                    </a:ext>
                  </a:extLst>
                </a:gridCol>
                <a:gridCol w="1253824">
                  <a:extLst>
                    <a:ext uri="{9D8B030D-6E8A-4147-A177-3AD203B41FA5}">
                      <a16:colId xmlns:a16="http://schemas.microsoft.com/office/drawing/2014/main" val="2471382725"/>
                    </a:ext>
                  </a:extLst>
                </a:gridCol>
                <a:gridCol w="1253824">
                  <a:extLst>
                    <a:ext uri="{9D8B030D-6E8A-4147-A177-3AD203B41FA5}">
                      <a16:colId xmlns:a16="http://schemas.microsoft.com/office/drawing/2014/main" val="2105475543"/>
                    </a:ext>
                  </a:extLst>
                </a:gridCol>
                <a:gridCol w="1253824">
                  <a:extLst>
                    <a:ext uri="{9D8B030D-6E8A-4147-A177-3AD203B41FA5}">
                      <a16:colId xmlns:a16="http://schemas.microsoft.com/office/drawing/2014/main" val="2044502456"/>
                    </a:ext>
                  </a:extLst>
                </a:gridCol>
                <a:gridCol w="1253824">
                  <a:extLst>
                    <a:ext uri="{9D8B030D-6E8A-4147-A177-3AD203B41FA5}">
                      <a16:colId xmlns:a16="http://schemas.microsoft.com/office/drawing/2014/main" val="1068320921"/>
                    </a:ext>
                  </a:extLst>
                </a:gridCol>
                <a:gridCol w="1253824">
                  <a:extLst>
                    <a:ext uri="{9D8B030D-6E8A-4147-A177-3AD203B41FA5}">
                      <a16:colId xmlns:a16="http://schemas.microsoft.com/office/drawing/2014/main" val="2302510187"/>
                    </a:ext>
                  </a:extLst>
                </a:gridCol>
              </a:tblGrid>
              <a:tr h="365760">
                <a:tc gridSpan="7">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cap="all" baseline="0">
                        <a:solidFill>
                          <a:schemeClr val="accent3"/>
                        </a:solidFill>
                        <a:latin typeface="+mn-lt"/>
                        <a:ea typeface="+mn-ea"/>
                        <a:cs typeface="+mn-cs"/>
                      </a:endParaRPr>
                    </a:p>
                  </a:txBody>
                  <a:tcPr marR="45720" marT="9144" marB="9144" anchor="ctr">
                    <a:lnL w="3175" cap="flat" cmpd="sng" algn="ctr">
                      <a:solidFill>
                        <a:srgbClr val="1E2330"/>
                      </a:solidFill>
                      <a:prstDash val="solid"/>
                      <a:round/>
                      <a:headEnd type="none" w="med" len="med"/>
                      <a:tailEnd type="none" w="med" len="med"/>
                    </a:lnL>
                    <a:lnR w="3175" cap="flat" cmpd="sng" algn="ctr">
                      <a:solidFill>
                        <a:srgbClr val="1E2330"/>
                      </a:solidFill>
                      <a:prstDash val="solid"/>
                      <a:round/>
                      <a:headEnd type="none" w="med" len="med"/>
                      <a:tailEnd type="none" w="med" len="med"/>
                    </a:lnR>
                    <a:lnT w="3175" cap="flat" cmpd="sng" algn="ctr">
                      <a:solidFill>
                        <a:srgbClr val="1E23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tc>
                <a:tc hMerge="1">
                  <a:txBody>
                    <a:bodyPr/>
                    <a:lstStyle/>
                    <a:p>
                      <a:pPr algn="ctr"/>
                      <a:endParaRPr lang="en-US" sz="1100">
                        <a:solidFill>
                          <a:srgbClr val="FDBD37"/>
                        </a:solidFill>
                      </a:endParaRPr>
                    </a:p>
                  </a:txBody>
                  <a:tcPr marL="45720" marR="45720" marT="18288" marB="18288" anchor="ctr">
                    <a:lnL w="12700" cap="flat" cmpd="sng" algn="ctr">
                      <a:solidFill>
                        <a:srgbClr val="1E2330"/>
                      </a:solidFill>
                      <a:prstDash val="solid"/>
                      <a:round/>
                      <a:headEnd type="none" w="med" len="med"/>
                      <a:tailEnd type="none" w="med" len="med"/>
                    </a:lnL>
                    <a:lnR w="12700" cmpd="sng">
                      <a:noFill/>
                    </a:lnR>
                    <a:lnT w="12700" cmpd="sng">
                      <a:noFill/>
                    </a:lnT>
                    <a:lnB w="12700" cap="flat" cmpd="sng" algn="ctr">
                      <a:solidFill>
                        <a:srgbClr val="1E2330"/>
                      </a:solidFill>
                      <a:prstDash val="solid"/>
                      <a:round/>
                      <a:headEnd type="none" w="med" len="med"/>
                      <a:tailEnd type="none" w="med" len="med"/>
                    </a:lnB>
                    <a:lnTlToBr w="12700" cmpd="sng">
                      <a:noFill/>
                      <a:prstDash val="solid"/>
                    </a:lnTlToBr>
                    <a:lnBlToTr w="12700" cmpd="sng">
                      <a:noFill/>
                      <a:prstDash val="solid"/>
                    </a:lnBlToTr>
                    <a:solidFill>
                      <a:srgbClr val="2E374A"/>
                    </a:solidFill>
                  </a:tcPr>
                </a:tc>
                <a:tc hMerge="1">
                  <a:txBody>
                    <a:bodyPr/>
                    <a:lstStyle/>
                    <a:p>
                      <a:endParaRPr lang="en-US"/>
                    </a:p>
                  </a:txBody>
                  <a:tcPr/>
                </a:tc>
                <a:tc hMerge="1">
                  <a:txBody>
                    <a:bodyPr/>
                    <a:lstStyle/>
                    <a:p>
                      <a:endParaRPr lang="en-US"/>
                    </a:p>
                  </a:txBody>
                  <a:tcPr>
                    <a:lnL w="3175" cap="flat" cmpd="sng" algn="ctr">
                      <a:solidFill>
                        <a:srgbClr val="1E2330"/>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7883912"/>
                  </a:ext>
                </a:extLst>
              </a:tr>
              <a:tr h="403412">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chemeClr val="tx1"/>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pPr>
                      <a:endParaRPr lang="en-US" sz="1200">
                        <a:solidFill>
                          <a:schemeClr val="tx1"/>
                        </a:solidFill>
                        <a:latin typeface="Segoe UI Semibold"/>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algn="ctr" defTabSz="755303" fontAlgn="base">
                        <a:lnSpc>
                          <a:spcPct val="90000"/>
                        </a:lnSpc>
                        <a:spcBef>
                          <a:spcPct val="0"/>
                        </a:spcBef>
                        <a:spcAft>
                          <a:spcPct val="0"/>
                        </a:spcAft>
                        <a:defRPr/>
                      </a:pPr>
                      <a:endParaRPr lang="en-US" sz="1200">
                        <a:solidFill>
                          <a:srgbClr val="FFFFFF"/>
                        </a:solidFill>
                        <a:latin typeface="Segoe UI Semibold"/>
                        <a:ea typeface="Segoe UI" pitchFamily="34" charset="0"/>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3175" cap="flat" cmpd="sng" algn="ctr">
                      <a:solidFill>
                        <a:srgbClr val="1E233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662737068"/>
                  </a:ext>
                </a:extLst>
              </a:tr>
              <a:tr h="56477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a:txBody>
                  <a:tcPr marL="45720" marR="45720" marT="18288" marB="18288" anchor="ctr">
                    <a:lnL w="12700" cap="flat" cmpd="sng" algn="ctr">
                      <a:solidFill>
                        <a:srgbClr val="000000"/>
                      </a:solidFill>
                      <a:prstDash val="solid"/>
                      <a:round/>
                      <a:headEnd type="none" w="med" len="med"/>
                      <a:tailEnd type="none" w="med" len="med"/>
                    </a:lnL>
                    <a:lnR w="3175" cap="flat" cmpd="sng" algn="ctr">
                      <a:solidFill>
                        <a:srgbClr val="1E233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543660304"/>
                  </a:ext>
                </a:extLst>
              </a:tr>
            </a:tbl>
          </a:graphicData>
        </a:graphic>
      </p:graphicFrame>
      <p:graphicFrame>
        <p:nvGraphicFramePr>
          <p:cNvPr id="205" name="Table 10">
            <a:extLst>
              <a:ext uri="{FF2B5EF4-FFF2-40B4-BE49-F238E27FC236}">
                <a16:creationId xmlns:a16="http://schemas.microsoft.com/office/drawing/2014/main" id="{5C06A617-5378-4129-9357-9151BE10323A}"/>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203984785"/>
              </p:ext>
            </p:extLst>
          </p:nvPr>
        </p:nvGraphicFramePr>
        <p:xfrm>
          <a:off x="2580932" y="1388283"/>
          <a:ext cx="8776769" cy="883920"/>
        </p:xfrm>
        <a:graphic>
          <a:graphicData uri="http://schemas.openxmlformats.org/drawingml/2006/table">
            <a:tbl>
              <a:tblPr/>
              <a:tblGrid>
                <a:gridCol w="2925589">
                  <a:extLst>
                    <a:ext uri="{9D8B030D-6E8A-4147-A177-3AD203B41FA5}">
                      <a16:colId xmlns:a16="http://schemas.microsoft.com/office/drawing/2014/main" val="2374098938"/>
                    </a:ext>
                  </a:extLst>
                </a:gridCol>
                <a:gridCol w="2925591">
                  <a:extLst>
                    <a:ext uri="{9D8B030D-6E8A-4147-A177-3AD203B41FA5}">
                      <a16:colId xmlns:a16="http://schemas.microsoft.com/office/drawing/2014/main" val="1390216474"/>
                    </a:ext>
                  </a:extLst>
                </a:gridCol>
                <a:gridCol w="2925589">
                  <a:extLst>
                    <a:ext uri="{9D8B030D-6E8A-4147-A177-3AD203B41FA5}">
                      <a16:colId xmlns:a16="http://schemas.microsoft.com/office/drawing/2014/main" val="3232604638"/>
                    </a:ext>
                  </a:extLst>
                </a:gridCol>
              </a:tblGrid>
              <a:tr h="365760">
                <a:tc gridSpan="3">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solidFill>
                          <a:schemeClr val="accent3"/>
                        </a:solidFill>
                        <a:latin typeface="+mn-lt"/>
                        <a:ea typeface="+mn-ea"/>
                        <a:cs typeface="+mn-cs"/>
                      </a:endParaRPr>
                    </a:p>
                  </a:txBody>
                  <a:tcPr marR="45720" marT="9144" marB="9144" anchor="ctr">
                    <a:lnL w="3175" cap="flat" cmpd="sng" algn="ctr">
                      <a:solidFill>
                        <a:srgbClr val="1E2330"/>
                      </a:solidFill>
                      <a:prstDash val="solid"/>
                      <a:round/>
                      <a:headEnd type="none" w="med" len="med"/>
                      <a:tailEnd type="none" w="med" len="med"/>
                    </a:lnL>
                    <a:lnR w="3175" cap="flat" cmpd="sng" algn="ctr">
                      <a:solidFill>
                        <a:srgbClr val="1E2330"/>
                      </a:solidFill>
                      <a:prstDash val="solid"/>
                      <a:round/>
                      <a:headEnd type="none" w="med" len="med"/>
                      <a:tailEnd type="none" w="med" len="med"/>
                    </a:lnR>
                    <a:lnT w="3175" cap="flat" cmpd="sng" algn="ctr">
                      <a:solidFill>
                        <a:srgbClr val="1E233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7883912"/>
                  </a:ext>
                </a:extLst>
              </a:tr>
              <a:tr h="45720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Segoe UI Semibold"/>
                        <a:ea typeface="+mn-ea"/>
                        <a:cs typeface="Segoe UI" pitchFamily="34" charset="0"/>
                      </a:endParaRPr>
                    </a:p>
                  </a:txBody>
                  <a:tcPr marL="45720" marR="45720" marT="18288" marB="18288"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00"/>
                      </a:srgbClr>
                    </a:solidFill>
                  </a:tcPr>
                </a:tc>
                <a:extLst>
                  <a:ext uri="{0D108BD9-81ED-4DB2-BD59-A6C34878D82A}">
                    <a16:rowId xmlns:a16="http://schemas.microsoft.com/office/drawing/2014/main" val="3975896096"/>
                  </a:ext>
                </a:extLst>
              </a:tr>
              <a:tr h="60960">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400" kern="1200" cap="all" baseline="0">
                        <a:solidFill>
                          <a:schemeClr val="accent2"/>
                        </a:solidFill>
                        <a:latin typeface="+mn-lt"/>
                        <a:ea typeface="+mn-ea"/>
                        <a:cs typeface="+mn-cs"/>
                      </a:endParaRPr>
                    </a:p>
                  </a:txBody>
                  <a:tcPr marL="0" marR="0" marT="0" marB="0" anchor="ctr">
                    <a:lnL w="3175" cap="flat" cmpd="sng" algn="ctr">
                      <a:solidFill>
                        <a:srgbClr val="1E233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08787957"/>
                  </a:ext>
                </a:extLst>
              </a:tr>
            </a:tbl>
          </a:graphicData>
        </a:graphic>
      </p:graphicFrame>
      <p:grpSp>
        <p:nvGrpSpPr>
          <p:cNvPr id="2" name="Group 1">
            <a:extLst>
              <a:ext uri="{FF2B5EF4-FFF2-40B4-BE49-F238E27FC236}">
                <a16:creationId xmlns:a16="http://schemas.microsoft.com/office/drawing/2014/main" id="{26990ADC-2680-4FA5-A314-D7E1DB882C22}"/>
              </a:ext>
              <a:ext uri="{C183D7F6-B498-43B3-948B-1728B52AA6E4}">
                <adec:decorative xmlns:adec="http://schemas.microsoft.com/office/drawing/2017/decorative" val="1"/>
              </a:ext>
            </a:extLst>
          </p:cNvPr>
          <p:cNvGrpSpPr/>
          <p:nvPr userDrawn="1"/>
        </p:nvGrpSpPr>
        <p:grpSpPr>
          <a:xfrm>
            <a:off x="714636" y="1388283"/>
            <a:ext cx="10643065" cy="4729259"/>
            <a:chOff x="714634" y="1388283"/>
            <a:chExt cx="10643065" cy="4729258"/>
          </a:xfrm>
        </p:grpSpPr>
        <p:cxnSp>
          <p:nvCxnSpPr>
            <p:cNvPr id="54" name="Straight Connector 53">
              <a:extLst>
                <a:ext uri="{FF2B5EF4-FFF2-40B4-BE49-F238E27FC236}">
                  <a16:creationId xmlns:a16="http://schemas.microsoft.com/office/drawing/2014/main" id="{1ACA3E18-3486-4135-8BFD-F428E321E28C}"/>
                </a:ext>
                <a:ext uri="{C183D7F6-B498-43B3-948B-1728B52AA6E4}">
                  <adec:decorative xmlns:adec="http://schemas.microsoft.com/office/drawing/2017/decorative" val="1"/>
                </a:ext>
              </a:extLst>
            </p:cNvPr>
            <p:cNvCxnSpPr>
              <a:cxnSpLocks/>
            </p:cNvCxnSpPr>
            <p:nvPr userDrawn="1"/>
          </p:nvCxnSpPr>
          <p:spPr>
            <a:xfrm>
              <a:off x="2418162" y="1388283"/>
              <a:ext cx="0" cy="1554480"/>
            </a:xfrm>
            <a:prstGeom prst="line">
              <a:avLst/>
            </a:prstGeom>
            <a:ln cap="rnd">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A0743C-6E26-4998-B035-D63844A04DC6}"/>
                </a:ext>
                <a:ext uri="{C183D7F6-B498-43B3-948B-1728B52AA6E4}">
                  <adec:decorative xmlns:adec="http://schemas.microsoft.com/office/drawing/2017/decorative" val="1"/>
                </a:ext>
              </a:extLst>
            </p:cNvPr>
            <p:cNvCxnSpPr>
              <a:cxnSpLocks/>
            </p:cNvCxnSpPr>
            <p:nvPr userDrawn="1"/>
          </p:nvCxnSpPr>
          <p:spPr>
            <a:xfrm>
              <a:off x="2418162" y="3187452"/>
              <a:ext cx="0" cy="2926080"/>
            </a:xfrm>
            <a:prstGeom prst="line">
              <a:avLst/>
            </a:prstGeom>
            <a:ln cap="rnd">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82B409F-76CE-4043-B5ED-E2417C0F972F}"/>
                </a:ext>
                <a:ext uri="{C183D7F6-B498-43B3-948B-1728B52AA6E4}">
                  <adec:decorative xmlns:adec="http://schemas.microsoft.com/office/drawing/2017/decorative" val="1"/>
                </a:ext>
              </a:extLst>
            </p:cNvPr>
            <p:cNvSpPr txBox="1"/>
            <p:nvPr userDrawn="1"/>
          </p:nvSpPr>
          <p:spPr>
            <a:xfrm>
              <a:off x="2580932" y="5751781"/>
              <a:ext cx="8776767" cy="365760"/>
            </a:xfrm>
            <a:prstGeom prst="rect">
              <a:avLst/>
            </a:prstGeom>
            <a:solidFill>
              <a:srgbClr val="0078D4">
                <a:alpha val="65000"/>
              </a:srgbClr>
            </a:solidFill>
          </p:spPr>
          <p:txBody>
            <a:bodyPr wrap="none" lIns="91440" tIns="0" rIns="0" bIns="0" rtlCol="0" anchor="ctr">
              <a:noAutofit/>
            </a:bodyPr>
            <a:lstStyle/>
            <a:p>
              <a:pPr marL="0" marR="0" lvl="0" indent="0" algn="l" defTabSz="932539" rtl="0" eaLnBrk="1" fontAlgn="auto" latinLnBrk="0" hangingPunct="1">
                <a:lnSpc>
                  <a:spcPct val="100000"/>
                </a:lnSpc>
                <a:spcBef>
                  <a:spcPts val="0"/>
                </a:spcBef>
                <a:spcAft>
                  <a:spcPts val="0"/>
                </a:spcAft>
                <a:buClrTx/>
                <a:buSzTx/>
                <a:buFontTx/>
                <a:buNone/>
                <a:tabLst/>
                <a:defRPr/>
              </a:pPr>
              <a:endParaRPr kumimoji="0" lang="en-US" sz="1600" b="0" i="0" u="none" strike="noStrike" kern="1200" cap="all" spc="0" normalizeH="0" baseline="0" noProof="0">
                <a:ln>
                  <a:noFill/>
                </a:ln>
                <a:solidFill>
                  <a:srgbClr val="50E6FF"/>
                </a:solidFill>
                <a:effectLst/>
                <a:uLnTx/>
                <a:uFillTx/>
                <a:latin typeface="Segoe UI"/>
                <a:ea typeface="+mn-ea"/>
                <a:cs typeface="+mn-cs"/>
              </a:endParaRPr>
            </a:p>
          </p:txBody>
        </p:sp>
        <p:sp>
          <p:nvSpPr>
            <p:cNvPr id="211" name="Rectangle 210">
              <a:extLst>
                <a:ext uri="{FF2B5EF4-FFF2-40B4-BE49-F238E27FC236}">
                  <a16:creationId xmlns:a16="http://schemas.microsoft.com/office/drawing/2014/main" id="{439020B0-738E-42DF-A904-5D6F95DA17D3}"/>
                </a:ext>
                <a:ext uri="{C183D7F6-B498-43B3-948B-1728B52AA6E4}">
                  <adec:decorative xmlns:adec="http://schemas.microsoft.com/office/drawing/2017/decorative" val="1"/>
                </a:ext>
              </a:extLst>
            </p:cNvPr>
            <p:cNvSpPr/>
            <p:nvPr/>
          </p:nvSpPr>
          <p:spPr>
            <a:xfrm>
              <a:off x="714634" y="1458791"/>
              <a:ext cx="1450646" cy="1450646"/>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216" name="Rectangle 215">
              <a:extLst>
                <a:ext uri="{FF2B5EF4-FFF2-40B4-BE49-F238E27FC236}">
                  <a16:creationId xmlns:a16="http://schemas.microsoft.com/office/drawing/2014/main" id="{595339B5-1696-4E10-9896-0467B8BB2D31}"/>
                </a:ext>
                <a:ext uri="{C183D7F6-B498-43B3-948B-1728B52AA6E4}">
                  <adec:decorative xmlns:adec="http://schemas.microsoft.com/office/drawing/2017/decorative" val="1"/>
                </a:ext>
              </a:extLst>
            </p:cNvPr>
            <p:cNvSpPr/>
            <p:nvPr/>
          </p:nvSpPr>
          <p:spPr>
            <a:xfrm>
              <a:off x="714634" y="3925169"/>
              <a:ext cx="1450646" cy="1450646"/>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grpSp>
    </p:spTree>
    <p:extLst>
      <p:ext uri="{BB962C8B-B14F-4D97-AF65-F5344CB8AC3E}">
        <p14:creationId xmlns:p14="http://schemas.microsoft.com/office/powerpoint/2010/main" val="7233093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pic>
        <p:nvPicPr>
          <p:cNvPr id="6" name="Picture 2">
            <a:extLst>
              <a:ext uri="{FF2B5EF4-FFF2-40B4-BE49-F238E27FC236}">
                <a16:creationId xmlns:a16="http://schemas.microsoft.com/office/drawing/2014/main" id="{75328D07-50B3-4608-BC56-E8B0FACA96F3}"/>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23000"/>
            <a:extLst>
              <a:ext uri="{28A0092B-C50C-407E-A947-70E740481C1C}">
                <a14:useLocalDpi xmlns:a14="http://schemas.microsoft.com/office/drawing/2010/main" val="0"/>
              </a:ext>
            </a:extLst>
          </a:blip>
          <a:srcRect l="18423" r="20158"/>
          <a:stretch/>
        </p:blipFill>
        <p:spPr bwMode="auto">
          <a:xfrm>
            <a:off x="0" y="27674"/>
            <a:ext cx="12192000" cy="689341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3428226-624E-413D-9CF9-7C565D278B07}"/>
              </a:ext>
            </a:extLst>
          </p:cNvPr>
          <p:cNvSpPr>
            <a:spLocks noGrp="1"/>
          </p:cNvSpPr>
          <p:nvPr>
            <p:ph sz="quarter" idx="11"/>
          </p:nvPr>
        </p:nvSpPr>
        <p:spPr>
          <a:xfrm>
            <a:off x="592139" y="1557339"/>
            <a:ext cx="1736725" cy="723900"/>
          </a:xfrm>
        </p:spPr>
        <p:txBody>
          <a:bodyPr/>
          <a:lstStyle/>
          <a:p>
            <a:pPr lvl="0"/>
            <a:endParaRPr lang="en-US"/>
          </a:p>
        </p:txBody>
      </p:sp>
      <p:sp>
        <p:nvSpPr>
          <p:cNvPr id="7" name="Content Placeholder 2">
            <a:extLst>
              <a:ext uri="{FF2B5EF4-FFF2-40B4-BE49-F238E27FC236}">
                <a16:creationId xmlns:a16="http://schemas.microsoft.com/office/drawing/2014/main" id="{62EE9EE2-61B9-4039-95E1-D2619B7DE648}"/>
              </a:ext>
            </a:extLst>
          </p:cNvPr>
          <p:cNvSpPr>
            <a:spLocks noGrp="1"/>
          </p:cNvSpPr>
          <p:nvPr>
            <p:ph sz="quarter" idx="12"/>
          </p:nvPr>
        </p:nvSpPr>
        <p:spPr>
          <a:xfrm>
            <a:off x="2633664" y="1568857"/>
            <a:ext cx="1736725" cy="723900"/>
          </a:xfrm>
        </p:spPr>
        <p:txBody>
          <a:bodyPr/>
          <a:lstStyle/>
          <a:p>
            <a:pPr lvl="0"/>
            <a:endParaRPr lang="en-US"/>
          </a:p>
        </p:txBody>
      </p:sp>
      <p:sp>
        <p:nvSpPr>
          <p:cNvPr id="8" name="Content Placeholder 2">
            <a:extLst>
              <a:ext uri="{FF2B5EF4-FFF2-40B4-BE49-F238E27FC236}">
                <a16:creationId xmlns:a16="http://schemas.microsoft.com/office/drawing/2014/main" id="{216DCE27-EE52-4E9B-8895-F7DF859361FB}"/>
              </a:ext>
            </a:extLst>
          </p:cNvPr>
          <p:cNvSpPr>
            <a:spLocks noGrp="1"/>
          </p:cNvSpPr>
          <p:nvPr>
            <p:ph sz="quarter" idx="13"/>
          </p:nvPr>
        </p:nvSpPr>
        <p:spPr>
          <a:xfrm>
            <a:off x="4783139" y="1587305"/>
            <a:ext cx="1736725" cy="723900"/>
          </a:xfrm>
        </p:spPr>
        <p:txBody>
          <a:bodyPr/>
          <a:lstStyle/>
          <a:p>
            <a:pPr lvl="0"/>
            <a:endParaRPr lang="en-US"/>
          </a:p>
        </p:txBody>
      </p:sp>
      <p:sp>
        <p:nvSpPr>
          <p:cNvPr id="9" name="Content Placeholder 2">
            <a:extLst>
              <a:ext uri="{FF2B5EF4-FFF2-40B4-BE49-F238E27FC236}">
                <a16:creationId xmlns:a16="http://schemas.microsoft.com/office/drawing/2014/main" id="{4B6BB878-D8F0-464A-B614-80B2DC8A92DA}"/>
              </a:ext>
            </a:extLst>
          </p:cNvPr>
          <p:cNvSpPr>
            <a:spLocks noGrp="1"/>
          </p:cNvSpPr>
          <p:nvPr>
            <p:ph sz="quarter" idx="14"/>
          </p:nvPr>
        </p:nvSpPr>
        <p:spPr>
          <a:xfrm>
            <a:off x="6932614" y="1568857"/>
            <a:ext cx="1736725" cy="723900"/>
          </a:xfrm>
        </p:spPr>
        <p:txBody>
          <a:bodyPr/>
          <a:lstStyle/>
          <a:p>
            <a:pPr lvl="0"/>
            <a:endParaRPr lang="en-US"/>
          </a:p>
        </p:txBody>
      </p:sp>
    </p:spTree>
    <p:extLst>
      <p:ext uri="{BB962C8B-B14F-4D97-AF65-F5344CB8AC3E}">
        <p14:creationId xmlns:p14="http://schemas.microsoft.com/office/powerpoint/2010/main" val="8254675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2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24BD6354-FD8B-4B49-B127-8B453B0560CC}"/>
              </a:ext>
            </a:extLst>
          </p:cNvPr>
          <p:cNvSpPr>
            <a:spLocks noGrp="1"/>
          </p:cNvSpPr>
          <p:nvPr>
            <p:ph sz="quarter" idx="11"/>
          </p:nvPr>
        </p:nvSpPr>
        <p:spPr>
          <a:xfrm>
            <a:off x="592138" y="1714500"/>
            <a:ext cx="2227263" cy="933451"/>
          </a:xfrm>
        </p:spPr>
        <p:txBody>
          <a:bodyPr/>
          <a:lstStyle/>
          <a:p>
            <a:pPr lvl="0"/>
            <a:endParaRPr lang="en-US"/>
          </a:p>
        </p:txBody>
      </p:sp>
      <p:sp>
        <p:nvSpPr>
          <p:cNvPr id="6" name="Content Placeholder 2">
            <a:extLst>
              <a:ext uri="{FF2B5EF4-FFF2-40B4-BE49-F238E27FC236}">
                <a16:creationId xmlns:a16="http://schemas.microsoft.com/office/drawing/2014/main" id="{4E643CD3-5170-41EA-A665-DF743664B7F7}"/>
              </a:ext>
            </a:extLst>
          </p:cNvPr>
          <p:cNvSpPr>
            <a:spLocks noGrp="1"/>
          </p:cNvSpPr>
          <p:nvPr>
            <p:ph sz="quarter" idx="12"/>
          </p:nvPr>
        </p:nvSpPr>
        <p:spPr>
          <a:xfrm>
            <a:off x="3124201" y="1704975"/>
            <a:ext cx="2227263" cy="933451"/>
          </a:xfrm>
        </p:spPr>
        <p:txBody>
          <a:bodyPr/>
          <a:lstStyle/>
          <a:p>
            <a:pPr lvl="0"/>
            <a:endParaRPr lang="en-US"/>
          </a:p>
        </p:txBody>
      </p:sp>
      <p:sp>
        <p:nvSpPr>
          <p:cNvPr id="7" name="Content Placeholder 2">
            <a:extLst>
              <a:ext uri="{FF2B5EF4-FFF2-40B4-BE49-F238E27FC236}">
                <a16:creationId xmlns:a16="http://schemas.microsoft.com/office/drawing/2014/main" id="{05026853-42B3-47D6-83AA-C92C02864909}"/>
              </a:ext>
            </a:extLst>
          </p:cNvPr>
          <p:cNvSpPr>
            <a:spLocks noGrp="1"/>
          </p:cNvSpPr>
          <p:nvPr>
            <p:ph sz="quarter" idx="13"/>
          </p:nvPr>
        </p:nvSpPr>
        <p:spPr>
          <a:xfrm>
            <a:off x="5841918" y="1704975"/>
            <a:ext cx="2227263" cy="933451"/>
          </a:xfrm>
        </p:spPr>
        <p:txBody>
          <a:bodyPr/>
          <a:lstStyle/>
          <a:p>
            <a:pPr lvl="0"/>
            <a:endParaRPr lang="en-US"/>
          </a:p>
        </p:txBody>
      </p:sp>
      <p:sp>
        <p:nvSpPr>
          <p:cNvPr id="8" name="Content Placeholder 2">
            <a:extLst>
              <a:ext uri="{FF2B5EF4-FFF2-40B4-BE49-F238E27FC236}">
                <a16:creationId xmlns:a16="http://schemas.microsoft.com/office/drawing/2014/main" id="{69EF097A-A560-4902-8BCF-BFE31288B69B}"/>
              </a:ext>
            </a:extLst>
          </p:cNvPr>
          <p:cNvSpPr>
            <a:spLocks noGrp="1"/>
          </p:cNvSpPr>
          <p:nvPr>
            <p:ph sz="quarter" idx="14"/>
          </p:nvPr>
        </p:nvSpPr>
        <p:spPr>
          <a:xfrm>
            <a:off x="8559634" y="1704975"/>
            <a:ext cx="2227263" cy="933451"/>
          </a:xfrm>
        </p:spPr>
        <p:txBody>
          <a:bodyPr/>
          <a:lstStyle/>
          <a:p>
            <a:pPr lvl="0"/>
            <a:endParaRPr lang="en-US"/>
          </a:p>
        </p:txBody>
      </p:sp>
      <p:pic>
        <p:nvPicPr>
          <p:cNvPr id="9" name="Picture 2">
            <a:extLst>
              <a:ext uri="{FF2B5EF4-FFF2-40B4-BE49-F238E27FC236}">
                <a16:creationId xmlns:a16="http://schemas.microsoft.com/office/drawing/2014/main" id="{66D324E1-9AEB-4DBA-8200-9285982B7196}"/>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duotone>
              <a:prstClr val="black"/>
              <a:schemeClr val="accent1">
                <a:tint val="45000"/>
                <a:satMod val="400000"/>
              </a:schemeClr>
            </a:duotone>
            <a:alphaModFix amt="15000"/>
            <a:extLst>
              <a:ext uri="{BEBA8EAE-BF5A-486C-A8C5-ECC9F3942E4B}">
                <a14:imgProps xmlns:a14="http://schemas.microsoft.com/office/drawing/2010/main">
                  <a14:imgLayer r:embed="rId3">
                    <a14:imgEffect>
                      <a14:brightnessContrast bright="-19000" contrast="41000"/>
                    </a14:imgEffect>
                  </a14:imgLayer>
                </a14:imgProps>
              </a:ext>
              <a:ext uri="{28A0092B-C50C-407E-A947-70E740481C1C}">
                <a14:useLocalDpi xmlns:a14="http://schemas.microsoft.com/office/drawing/2010/main" val="0"/>
              </a:ext>
            </a:extLst>
          </a:blip>
          <a:srcRect l="215" t="19314" r="1632" b="38038"/>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9934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13" name="Freeform 2">
            <a:extLst>
              <a:ext uri="{FF2B5EF4-FFF2-40B4-BE49-F238E27FC236}">
                <a16:creationId xmlns:a16="http://schemas.microsoft.com/office/drawing/2014/main" id="{F93A7958-A775-4666-9156-4EFCB3E35B42}"/>
              </a:ext>
              <a:ext uri="{C183D7F6-B498-43B3-948B-1728B52AA6E4}">
                <adec:decorative xmlns:adec="http://schemas.microsoft.com/office/drawing/2017/decorative" val="1"/>
              </a:ext>
            </a:extLst>
          </p:cNvPr>
          <p:cNvSpPr>
            <a:spLocks noChangeArrowheads="1"/>
          </p:cNvSpPr>
          <p:nvPr userDrawn="1"/>
        </p:nvSpPr>
        <p:spPr bwMode="auto">
          <a:xfrm>
            <a:off x="947625" y="2025649"/>
            <a:ext cx="1828800" cy="177807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5" name="Freeform 2">
            <a:extLst>
              <a:ext uri="{FF2B5EF4-FFF2-40B4-BE49-F238E27FC236}">
                <a16:creationId xmlns:a16="http://schemas.microsoft.com/office/drawing/2014/main" id="{ED74E3D6-0C10-4453-BB3A-36A303FEE3FB}"/>
              </a:ext>
              <a:ext uri="{C183D7F6-B498-43B3-948B-1728B52AA6E4}">
                <adec:decorative xmlns:adec="http://schemas.microsoft.com/office/drawing/2017/decorative" val="1"/>
              </a:ext>
            </a:extLst>
          </p:cNvPr>
          <p:cNvSpPr>
            <a:spLocks noChangeArrowheads="1"/>
          </p:cNvSpPr>
          <p:nvPr userDrawn="1"/>
        </p:nvSpPr>
        <p:spPr bwMode="auto">
          <a:xfrm>
            <a:off x="3670709" y="2025649"/>
            <a:ext cx="1828800" cy="177807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6" name="Freeform 2">
            <a:extLst>
              <a:ext uri="{FF2B5EF4-FFF2-40B4-BE49-F238E27FC236}">
                <a16:creationId xmlns:a16="http://schemas.microsoft.com/office/drawing/2014/main" id="{63C968A0-65C4-4513-9EA3-C870E12F92A0}"/>
              </a:ext>
              <a:ext uri="{C183D7F6-B498-43B3-948B-1728B52AA6E4}">
                <adec:decorative xmlns:adec="http://schemas.microsoft.com/office/drawing/2017/decorative" val="1"/>
              </a:ext>
            </a:extLst>
          </p:cNvPr>
          <p:cNvSpPr>
            <a:spLocks noChangeArrowheads="1"/>
          </p:cNvSpPr>
          <p:nvPr userDrawn="1"/>
        </p:nvSpPr>
        <p:spPr bwMode="auto">
          <a:xfrm>
            <a:off x="6483111" y="2025649"/>
            <a:ext cx="1828800" cy="177807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7" name="Freeform 2">
            <a:extLst>
              <a:ext uri="{FF2B5EF4-FFF2-40B4-BE49-F238E27FC236}">
                <a16:creationId xmlns:a16="http://schemas.microsoft.com/office/drawing/2014/main" id="{1CC50C7D-C8C9-43D8-B49C-A0DC4978723D}"/>
              </a:ext>
              <a:ext uri="{C183D7F6-B498-43B3-948B-1728B52AA6E4}">
                <adec:decorative xmlns:adec="http://schemas.microsoft.com/office/drawing/2017/decorative" val="1"/>
              </a:ext>
            </a:extLst>
          </p:cNvPr>
          <p:cNvSpPr>
            <a:spLocks noChangeArrowheads="1"/>
          </p:cNvSpPr>
          <p:nvPr userDrawn="1"/>
        </p:nvSpPr>
        <p:spPr bwMode="auto">
          <a:xfrm>
            <a:off x="9295515" y="2025649"/>
            <a:ext cx="1828800" cy="177807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743DE371-2274-4339-8BF5-3D843ACBAD47}"/>
              </a:ext>
            </a:extLst>
          </p:cNvPr>
          <p:cNvSpPr>
            <a:spLocks noGrp="1"/>
          </p:cNvSpPr>
          <p:nvPr>
            <p:ph sz="quarter" idx="11"/>
          </p:nvPr>
        </p:nvSpPr>
        <p:spPr>
          <a:xfrm>
            <a:off x="438151" y="1733549"/>
            <a:ext cx="1828800" cy="914400"/>
          </a:xfrm>
        </p:spPr>
        <p:txBody>
          <a:bodyPr/>
          <a:lstStyle/>
          <a:p>
            <a:pPr lvl="0"/>
            <a:endParaRPr lang="en-US"/>
          </a:p>
        </p:txBody>
      </p:sp>
      <p:sp>
        <p:nvSpPr>
          <p:cNvPr id="6" name="Content Placeholder 2">
            <a:extLst>
              <a:ext uri="{FF2B5EF4-FFF2-40B4-BE49-F238E27FC236}">
                <a16:creationId xmlns:a16="http://schemas.microsoft.com/office/drawing/2014/main" id="{CA4CD9A7-F470-4CAD-8FB5-4AEDDE645F0D}"/>
              </a:ext>
            </a:extLst>
          </p:cNvPr>
          <p:cNvSpPr>
            <a:spLocks noGrp="1"/>
          </p:cNvSpPr>
          <p:nvPr>
            <p:ph sz="quarter" idx="12"/>
          </p:nvPr>
        </p:nvSpPr>
        <p:spPr>
          <a:xfrm>
            <a:off x="2672015" y="1733549"/>
            <a:ext cx="1828800" cy="914400"/>
          </a:xfrm>
        </p:spPr>
        <p:txBody>
          <a:bodyPr/>
          <a:lstStyle/>
          <a:p>
            <a:pPr lvl="0"/>
            <a:endParaRPr lang="en-US"/>
          </a:p>
        </p:txBody>
      </p:sp>
      <p:sp>
        <p:nvSpPr>
          <p:cNvPr id="7" name="Content Placeholder 2">
            <a:extLst>
              <a:ext uri="{FF2B5EF4-FFF2-40B4-BE49-F238E27FC236}">
                <a16:creationId xmlns:a16="http://schemas.microsoft.com/office/drawing/2014/main" id="{16381A88-173C-4890-B39F-C5292AD5D922}"/>
              </a:ext>
            </a:extLst>
          </p:cNvPr>
          <p:cNvSpPr>
            <a:spLocks noGrp="1"/>
          </p:cNvSpPr>
          <p:nvPr>
            <p:ph sz="quarter" idx="13"/>
          </p:nvPr>
        </p:nvSpPr>
        <p:spPr>
          <a:xfrm>
            <a:off x="5181600" y="1733549"/>
            <a:ext cx="1828800" cy="914400"/>
          </a:xfrm>
        </p:spPr>
        <p:txBody>
          <a:bodyPr/>
          <a:lstStyle/>
          <a:p>
            <a:pPr lvl="0"/>
            <a:endParaRPr lang="en-US"/>
          </a:p>
        </p:txBody>
      </p:sp>
      <p:sp>
        <p:nvSpPr>
          <p:cNvPr id="8" name="Content Placeholder 2">
            <a:extLst>
              <a:ext uri="{FF2B5EF4-FFF2-40B4-BE49-F238E27FC236}">
                <a16:creationId xmlns:a16="http://schemas.microsoft.com/office/drawing/2014/main" id="{707A8974-3A52-4D6A-BFD3-9DD087578820}"/>
              </a:ext>
            </a:extLst>
          </p:cNvPr>
          <p:cNvSpPr>
            <a:spLocks noGrp="1"/>
          </p:cNvSpPr>
          <p:nvPr>
            <p:ph sz="quarter" idx="14"/>
          </p:nvPr>
        </p:nvSpPr>
        <p:spPr>
          <a:xfrm>
            <a:off x="7572877" y="1722521"/>
            <a:ext cx="1828800" cy="914400"/>
          </a:xfrm>
        </p:spPr>
        <p:txBody>
          <a:bodyPr/>
          <a:lstStyle/>
          <a:p>
            <a:pPr lvl="0"/>
            <a:endParaRPr lang="en-US"/>
          </a:p>
        </p:txBody>
      </p:sp>
      <p:sp>
        <p:nvSpPr>
          <p:cNvPr id="9" name="Content Placeholder 2">
            <a:extLst>
              <a:ext uri="{FF2B5EF4-FFF2-40B4-BE49-F238E27FC236}">
                <a16:creationId xmlns:a16="http://schemas.microsoft.com/office/drawing/2014/main" id="{A50B0CB0-6F74-48AA-87AF-262B26123E3D}"/>
              </a:ext>
            </a:extLst>
          </p:cNvPr>
          <p:cNvSpPr>
            <a:spLocks noGrp="1"/>
          </p:cNvSpPr>
          <p:nvPr>
            <p:ph sz="quarter" idx="15"/>
          </p:nvPr>
        </p:nvSpPr>
        <p:spPr>
          <a:xfrm>
            <a:off x="9964155" y="1722521"/>
            <a:ext cx="1828800" cy="914400"/>
          </a:xfrm>
        </p:spPr>
        <p:txBody>
          <a:bodyPr/>
          <a:lstStyle/>
          <a:p>
            <a:pPr lvl="0"/>
            <a:endParaRPr lang="en-US"/>
          </a:p>
        </p:txBody>
      </p:sp>
      <p:sp>
        <p:nvSpPr>
          <p:cNvPr id="10" name="Content Placeholder 2">
            <a:extLst>
              <a:ext uri="{FF2B5EF4-FFF2-40B4-BE49-F238E27FC236}">
                <a16:creationId xmlns:a16="http://schemas.microsoft.com/office/drawing/2014/main" id="{23CA5D7A-12CA-49E0-A3FC-F6F06AF32FE1}"/>
              </a:ext>
            </a:extLst>
          </p:cNvPr>
          <p:cNvSpPr>
            <a:spLocks noGrp="1"/>
          </p:cNvSpPr>
          <p:nvPr>
            <p:ph sz="quarter" idx="16"/>
          </p:nvPr>
        </p:nvSpPr>
        <p:spPr>
          <a:xfrm>
            <a:off x="438151" y="3295651"/>
            <a:ext cx="1828800" cy="914400"/>
          </a:xfrm>
        </p:spPr>
        <p:txBody>
          <a:bodyPr/>
          <a:lstStyle/>
          <a:p>
            <a:pPr lvl="0"/>
            <a:endParaRPr lang="en-US"/>
          </a:p>
        </p:txBody>
      </p:sp>
      <p:sp>
        <p:nvSpPr>
          <p:cNvPr id="11" name="Content Placeholder 2">
            <a:extLst>
              <a:ext uri="{FF2B5EF4-FFF2-40B4-BE49-F238E27FC236}">
                <a16:creationId xmlns:a16="http://schemas.microsoft.com/office/drawing/2014/main" id="{689D1F2A-E9CA-45B7-83F3-8CB026FCA517}"/>
              </a:ext>
            </a:extLst>
          </p:cNvPr>
          <p:cNvSpPr>
            <a:spLocks noGrp="1"/>
          </p:cNvSpPr>
          <p:nvPr>
            <p:ph sz="quarter" idx="17"/>
          </p:nvPr>
        </p:nvSpPr>
        <p:spPr>
          <a:xfrm>
            <a:off x="2672015" y="3297656"/>
            <a:ext cx="1828800" cy="914400"/>
          </a:xfrm>
        </p:spPr>
        <p:txBody>
          <a:bodyPr/>
          <a:lstStyle/>
          <a:p>
            <a:pPr lvl="0"/>
            <a:endParaRPr lang="en-US"/>
          </a:p>
        </p:txBody>
      </p:sp>
      <p:sp>
        <p:nvSpPr>
          <p:cNvPr id="12" name="Content Placeholder 2">
            <a:extLst>
              <a:ext uri="{FF2B5EF4-FFF2-40B4-BE49-F238E27FC236}">
                <a16:creationId xmlns:a16="http://schemas.microsoft.com/office/drawing/2014/main" id="{DC8FCC3A-BC10-4DDE-A259-7C249E803BF9}"/>
              </a:ext>
            </a:extLst>
          </p:cNvPr>
          <p:cNvSpPr>
            <a:spLocks noGrp="1"/>
          </p:cNvSpPr>
          <p:nvPr>
            <p:ph sz="quarter" idx="18"/>
          </p:nvPr>
        </p:nvSpPr>
        <p:spPr>
          <a:xfrm>
            <a:off x="5181600" y="3295651"/>
            <a:ext cx="1828800" cy="914400"/>
          </a:xfrm>
        </p:spPr>
        <p:txBody>
          <a:bodyPr/>
          <a:lstStyle/>
          <a:p>
            <a:pPr lvl="0"/>
            <a:endParaRPr lang="en-US"/>
          </a:p>
        </p:txBody>
      </p:sp>
      <p:sp>
        <p:nvSpPr>
          <p:cNvPr id="14" name="Content Placeholder 13">
            <a:extLst>
              <a:ext uri="{FF2B5EF4-FFF2-40B4-BE49-F238E27FC236}">
                <a16:creationId xmlns:a16="http://schemas.microsoft.com/office/drawing/2014/main" id="{6019EF9D-BA4F-4DB3-B8D2-A4FE5A09C20B}"/>
              </a:ext>
            </a:extLst>
          </p:cNvPr>
          <p:cNvSpPr>
            <a:spLocks noGrp="1"/>
          </p:cNvSpPr>
          <p:nvPr>
            <p:ph sz="quarter" idx="19"/>
          </p:nvPr>
        </p:nvSpPr>
        <p:spPr>
          <a:xfrm>
            <a:off x="7572877" y="3193383"/>
            <a:ext cx="1828800" cy="914400"/>
          </a:xfrm>
        </p:spPr>
        <p:txBody>
          <a:bodyPr/>
          <a:lstStyle/>
          <a:p>
            <a:pPr lvl="0"/>
            <a:endParaRPr lang="en-US"/>
          </a:p>
        </p:txBody>
      </p:sp>
    </p:spTree>
    <p:extLst>
      <p:ext uri="{BB962C8B-B14F-4D97-AF65-F5344CB8AC3E}">
        <p14:creationId xmlns:p14="http://schemas.microsoft.com/office/powerpoint/2010/main" val="39431539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69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EB3FCA07-7E61-43F4-BF2A-FA77A1D8D6FA}"/>
              </a:ext>
            </a:extLst>
          </p:cNvPr>
          <p:cNvSpPr>
            <a:spLocks noGrp="1"/>
          </p:cNvSpPr>
          <p:nvPr>
            <p:ph type="body" sz="quarter" idx="10"/>
          </p:nvPr>
        </p:nvSpPr>
        <p:spPr>
          <a:xfrm>
            <a:off x="328777" y="1751013"/>
            <a:ext cx="1757227" cy="533400"/>
          </a:xfrm>
        </p:spPr>
        <p:txBody>
          <a:bodyPr/>
          <a:lstStyle>
            <a:lvl1pPr>
              <a:defRPr sz="1600"/>
            </a:lvl1pPr>
            <a:lvl2pPr>
              <a:defRPr sz="1400"/>
            </a:lvl2pPr>
            <a:lvl3pPr>
              <a:defRPr sz="1100"/>
            </a:lvl3pPr>
            <a:lvl4pPr>
              <a:defRPr sz="1051"/>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9">
            <a:extLst>
              <a:ext uri="{FF2B5EF4-FFF2-40B4-BE49-F238E27FC236}">
                <a16:creationId xmlns:a16="http://schemas.microsoft.com/office/drawing/2014/main" id="{242D850A-D25C-4FFE-A3C9-48321B056723}"/>
              </a:ext>
            </a:extLst>
          </p:cNvPr>
          <p:cNvSpPr>
            <a:spLocks noGrp="1"/>
          </p:cNvSpPr>
          <p:nvPr>
            <p:ph type="body" sz="quarter" idx="11"/>
          </p:nvPr>
        </p:nvSpPr>
        <p:spPr>
          <a:xfrm>
            <a:off x="2361133" y="1751013"/>
            <a:ext cx="1594179" cy="533400"/>
          </a:xfrm>
        </p:spPr>
        <p:txBody>
          <a:bodyPr/>
          <a:lstStyle>
            <a:lvl1pPr>
              <a:defRPr sz="1600"/>
            </a:lvl1pPr>
            <a:lvl2pPr>
              <a:defRPr sz="1400"/>
            </a:lvl2pPr>
            <a:lvl3pPr>
              <a:defRPr sz="1100"/>
            </a:lvl3pPr>
            <a:lvl4pPr>
              <a:defRPr sz="1051"/>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0839102C-D687-4BA8-9BEE-9FA298A0166D}"/>
              </a:ext>
            </a:extLst>
          </p:cNvPr>
          <p:cNvSpPr>
            <a:spLocks noGrp="1"/>
          </p:cNvSpPr>
          <p:nvPr>
            <p:ph type="body" sz="quarter" idx="12"/>
          </p:nvPr>
        </p:nvSpPr>
        <p:spPr>
          <a:xfrm>
            <a:off x="4065590" y="1751013"/>
            <a:ext cx="3823191" cy="533400"/>
          </a:xfrm>
        </p:spPr>
        <p:txBody>
          <a:bodyPr/>
          <a:lstStyle>
            <a:lvl1pPr>
              <a:defRPr sz="1600"/>
            </a:lvl1pPr>
            <a:lvl2pPr>
              <a:defRPr sz="1400"/>
            </a:lvl2pPr>
            <a:lvl3pPr>
              <a:defRPr sz="1100"/>
            </a:lvl3pPr>
            <a:lvl4pPr>
              <a:defRPr sz="1051"/>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3179D97D-8445-41D9-8620-4622144832DF}"/>
              </a:ext>
            </a:extLst>
          </p:cNvPr>
          <p:cNvSpPr>
            <a:spLocks noGrp="1"/>
          </p:cNvSpPr>
          <p:nvPr>
            <p:ph type="body" sz="quarter" idx="14"/>
          </p:nvPr>
        </p:nvSpPr>
        <p:spPr>
          <a:xfrm>
            <a:off x="305737" y="5094471"/>
            <a:ext cx="1533697" cy="533400"/>
          </a:xfrm>
        </p:spPr>
        <p:txBody>
          <a:bodyPr/>
          <a:lstStyle>
            <a:lvl1pPr>
              <a:defRPr sz="1600">
                <a:solidFill>
                  <a:schemeClr val="tx1"/>
                </a:solidFill>
                <a:latin typeface="+mn-lt"/>
              </a:defRPr>
            </a:lvl1pPr>
            <a:lvl2pPr>
              <a:defRPr sz="1400">
                <a:solidFill>
                  <a:schemeClr val="tx1"/>
                </a:solidFill>
                <a:latin typeface="+mn-lt"/>
              </a:defRPr>
            </a:lvl2pPr>
            <a:lvl3pPr>
              <a:defRPr sz="1100">
                <a:solidFill>
                  <a:schemeClr val="tx1"/>
                </a:solidFill>
                <a:latin typeface="+mn-lt"/>
              </a:defRPr>
            </a:lvl3pPr>
            <a:lvl4pPr>
              <a:defRPr sz="1051">
                <a:solidFill>
                  <a:schemeClr val="tx1"/>
                </a:solidFill>
                <a:latin typeface="+mn-lt"/>
              </a:defRPr>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8E0FB7C3-7BCF-4DDE-913E-2ED91652CD6E}"/>
              </a:ext>
            </a:extLst>
          </p:cNvPr>
          <p:cNvSpPr>
            <a:spLocks noGrp="1"/>
          </p:cNvSpPr>
          <p:nvPr>
            <p:ph type="body" sz="quarter" idx="15"/>
          </p:nvPr>
        </p:nvSpPr>
        <p:spPr>
          <a:xfrm>
            <a:off x="2338093" y="5094471"/>
            <a:ext cx="1457731" cy="533400"/>
          </a:xfrm>
        </p:spPr>
        <p:txBody>
          <a:bodyPr/>
          <a:lstStyle>
            <a:lvl1pPr>
              <a:defRPr sz="1600">
                <a:solidFill>
                  <a:schemeClr val="tx1"/>
                </a:solidFill>
                <a:latin typeface="+mn-lt"/>
              </a:defRPr>
            </a:lvl1pPr>
            <a:lvl2pPr>
              <a:defRPr sz="1400">
                <a:solidFill>
                  <a:schemeClr val="tx1"/>
                </a:solidFill>
                <a:latin typeface="+mn-lt"/>
              </a:defRPr>
            </a:lvl2pPr>
            <a:lvl3pPr>
              <a:defRPr sz="1100">
                <a:solidFill>
                  <a:schemeClr val="tx1"/>
                </a:solidFill>
                <a:latin typeface="+mn-lt"/>
              </a:defRPr>
            </a:lvl3pPr>
            <a:lvl4pPr>
              <a:defRPr sz="1051">
                <a:solidFill>
                  <a:schemeClr val="tx1"/>
                </a:solidFill>
                <a:latin typeface="+mn-lt"/>
              </a:defRPr>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9">
            <a:extLst>
              <a:ext uri="{FF2B5EF4-FFF2-40B4-BE49-F238E27FC236}">
                <a16:creationId xmlns:a16="http://schemas.microsoft.com/office/drawing/2014/main" id="{ABED92A1-6B7D-4CE6-90C8-51B98E230E47}"/>
              </a:ext>
            </a:extLst>
          </p:cNvPr>
          <p:cNvSpPr>
            <a:spLocks noGrp="1"/>
          </p:cNvSpPr>
          <p:nvPr>
            <p:ph type="body" sz="quarter" idx="16"/>
          </p:nvPr>
        </p:nvSpPr>
        <p:spPr>
          <a:xfrm>
            <a:off x="8777289" y="1751013"/>
            <a:ext cx="3013683" cy="533400"/>
          </a:xfrm>
        </p:spPr>
        <p:txBody>
          <a:bodyPr/>
          <a:lstStyle>
            <a:lvl1pPr>
              <a:defRPr sz="1600"/>
            </a:lvl1pPr>
            <a:lvl2pPr>
              <a:defRPr sz="1400"/>
            </a:lvl2pPr>
            <a:lvl3pPr>
              <a:defRPr sz="1100"/>
            </a:lvl3pPr>
            <a:lvl4pPr>
              <a:defRPr sz="1051"/>
            </a:lvl4pPr>
            <a:lvl5pPr>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a:extLst>
              <a:ext uri="{FF2B5EF4-FFF2-40B4-BE49-F238E27FC236}">
                <a16:creationId xmlns:a16="http://schemas.microsoft.com/office/drawing/2014/main" id="{178116F5-1B4C-418A-9666-EB5D4266A027}"/>
              </a:ext>
            </a:extLst>
          </p:cNvPr>
          <p:cNvSpPr>
            <a:spLocks noGrp="1"/>
          </p:cNvSpPr>
          <p:nvPr>
            <p:ph type="title"/>
          </p:nvPr>
        </p:nvSpPr>
        <p:spPr/>
        <p:txBody>
          <a:bodyPr/>
          <a:lstStyle/>
          <a:p>
            <a:r>
              <a:rPr lang="en-US"/>
              <a:t>Click to edit Master title style</a:t>
            </a:r>
          </a:p>
        </p:txBody>
      </p:sp>
      <p:sp>
        <p:nvSpPr>
          <p:cNvPr id="18" name="Text Placeholder 3">
            <a:extLst>
              <a:ext uri="{FF2B5EF4-FFF2-40B4-BE49-F238E27FC236}">
                <a16:creationId xmlns:a16="http://schemas.microsoft.com/office/drawing/2014/main" id="{ACC402FF-42E9-406A-BC6F-FA50A3BA231A}"/>
              </a:ext>
            </a:extLst>
          </p:cNvPr>
          <p:cNvSpPr>
            <a:spLocks noGrp="1"/>
          </p:cNvSpPr>
          <p:nvPr>
            <p:ph type="body" sz="quarter" idx="17"/>
          </p:nvPr>
        </p:nvSpPr>
        <p:spPr>
          <a:xfrm>
            <a:off x="592365"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2820744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601018" y="3712465"/>
            <a:ext cx="2751285" cy="1523808"/>
          </a:xfrm>
        </p:spPr>
        <p:txBody>
          <a:bodyPr/>
          <a:lstStyle>
            <a:lvl1pPr algn="ctr">
              <a:spcBef>
                <a:spcPts val="0"/>
              </a:spcBef>
              <a:spcAft>
                <a:spcPts val="600"/>
              </a:spcAft>
              <a:defRPr sz="1600">
                <a:solidFill>
                  <a:schemeClr val="accent3"/>
                </a:solidFill>
              </a:defRPr>
            </a:lvl1pPr>
            <a:lvl2pPr algn="ctr">
              <a:defRPr sz="1200"/>
            </a:lvl2pPr>
            <a:lvl3pPr algn="ctr">
              <a:defRPr sz="1051"/>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3496191"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1"/>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6390663"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1"/>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9285135"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1"/>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0391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D6C2D6CE-E615-4E7D-B1B5-2FB4DF6DC43E}"/>
              </a:ext>
            </a:extLst>
          </p:cNvPr>
          <p:cNvSpPr>
            <a:spLocks noGrp="1"/>
          </p:cNvSpPr>
          <p:nvPr>
            <p:ph type="body" sz="quarter" idx="18"/>
          </p:nvPr>
        </p:nvSpPr>
        <p:spPr>
          <a:xfrm>
            <a:off x="1022508"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2B8564-A754-44E8-8F37-171AA130F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2293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C7C6-7DC7-479C-B4AF-F4CAA5E8ECD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7" y="4090605"/>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defRPr sz="1051">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0" y="4090605"/>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lgn="ctr">
              <a:defRPr sz="1051">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2" y="4090605"/>
            <a:ext cx="3108960" cy="1308295"/>
          </a:xfrm>
        </p:spPr>
        <p:txBody>
          <a:bodyPr/>
          <a:lstStyle>
            <a:lvl1pPr algn="ctr">
              <a:spcBef>
                <a:spcPts val="0"/>
              </a:spcBef>
              <a:spcAft>
                <a:spcPts val="600"/>
              </a:spcAft>
              <a:defRPr sz="1600">
                <a:solidFill>
                  <a:schemeClr val="tx1"/>
                </a:solidFill>
                <a:latin typeface="+mn-lt"/>
              </a:defRPr>
            </a:lvl1pPr>
            <a:lvl2pPr algn="ctr">
              <a:defRPr sz="1400">
                <a:solidFill>
                  <a:schemeClr val="tx1"/>
                </a:solidFill>
                <a:latin typeface="+mn-lt"/>
              </a:defRPr>
            </a:lvl2pPr>
            <a:lvl3pPr algn="ctr">
              <a:defRPr sz="1051">
                <a:solidFill>
                  <a:schemeClr val="tx1"/>
                </a:solidFill>
                <a:latin typeface="+mn-lt"/>
              </a:defRPr>
            </a:lvl3pPr>
            <a:lvl4pPr algn="ctr">
              <a:defRPr sz="1000">
                <a:solidFill>
                  <a:schemeClr val="tx1"/>
                </a:solidFill>
                <a:latin typeface="+mn-lt"/>
              </a:defRPr>
            </a:lvl4pPr>
            <a:lvl5pPr algn="ctr">
              <a:defRPr sz="1000">
                <a:solidFill>
                  <a:schemeClr val="tx1"/>
                </a:solidFill>
                <a:latin typeface="+mn-lt"/>
              </a:defRPr>
            </a:lvl5pPr>
          </a:lstStyle>
          <a:p>
            <a:pPr lvl="0"/>
            <a:endParaRPr lang="en-US"/>
          </a:p>
        </p:txBody>
      </p:sp>
      <p:sp>
        <p:nvSpPr>
          <p:cNvPr id="7" name="Text Placeholder 3">
            <a:extLst>
              <a:ext uri="{FF2B5EF4-FFF2-40B4-BE49-F238E27FC236}">
                <a16:creationId xmlns:a16="http://schemas.microsoft.com/office/drawing/2014/main" id="{86099814-6447-4B20-9456-824E84E1916D}"/>
              </a:ext>
              <a:ext uri="{C183D7F6-B498-43B3-948B-1728B52AA6E4}">
                <adec:decorative xmlns:adec="http://schemas.microsoft.com/office/drawing/2017/decorative" val="0"/>
              </a:ext>
            </a:extLst>
          </p:cNvPr>
          <p:cNvSpPr>
            <a:spLocks noGrp="1"/>
          </p:cNvSpPr>
          <p:nvPr>
            <p:ph type="body" sz="quarter" idx="14" hasCustomPrompt="1"/>
          </p:nvPr>
        </p:nvSpPr>
        <p:spPr>
          <a:xfrm>
            <a:off x="1022507"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defRPr sz="1051">
                <a:solidFill>
                  <a:schemeClr val="accent1"/>
                </a:solidFill>
              </a:defRPr>
            </a:lvl3pPr>
            <a:lvl4pPr algn="ctr">
              <a:defRPr sz="1000"/>
            </a:lvl4pPr>
            <a:lvl5pPr algn="ctr">
              <a:defRPr sz="1000"/>
            </a:lvl5pPr>
          </a:lstStyle>
          <a:p>
            <a:pPr lvl="0"/>
            <a:r>
              <a:rPr lang="en-US"/>
              <a:t>Click to edit styles</a:t>
            </a:r>
          </a:p>
        </p:txBody>
      </p:sp>
      <p:sp>
        <p:nvSpPr>
          <p:cNvPr id="9" name="Text Placeholder 3">
            <a:extLst>
              <a:ext uri="{FF2B5EF4-FFF2-40B4-BE49-F238E27FC236}">
                <a16:creationId xmlns:a16="http://schemas.microsoft.com/office/drawing/2014/main" id="{F1FAC1B9-1C0D-4081-B46A-3966A832DCA6}"/>
              </a:ext>
              <a:ext uri="{C183D7F6-B498-43B3-948B-1728B52AA6E4}">
                <adec:decorative xmlns:adec="http://schemas.microsoft.com/office/drawing/2017/decorative" val="0"/>
              </a:ext>
            </a:extLst>
          </p:cNvPr>
          <p:cNvSpPr>
            <a:spLocks noGrp="1"/>
          </p:cNvSpPr>
          <p:nvPr>
            <p:ph type="body" sz="quarter" idx="15" hasCustomPrompt="1"/>
          </p:nvPr>
        </p:nvSpPr>
        <p:spPr>
          <a:xfrm>
            <a:off x="4541520"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styles</a:t>
            </a:r>
          </a:p>
        </p:txBody>
      </p:sp>
      <p:sp>
        <p:nvSpPr>
          <p:cNvPr id="10" name="Text Placeholder 3">
            <a:extLst>
              <a:ext uri="{FF2B5EF4-FFF2-40B4-BE49-F238E27FC236}">
                <a16:creationId xmlns:a16="http://schemas.microsoft.com/office/drawing/2014/main" id="{141D340C-B46D-4DAB-AD40-33C684FB9C9D}"/>
              </a:ext>
              <a:ext uri="{C183D7F6-B498-43B3-948B-1728B52AA6E4}">
                <adec:decorative xmlns:adec="http://schemas.microsoft.com/office/drawing/2017/decorative" val="0"/>
              </a:ext>
            </a:extLst>
          </p:cNvPr>
          <p:cNvSpPr>
            <a:spLocks noGrp="1"/>
          </p:cNvSpPr>
          <p:nvPr>
            <p:ph type="body" sz="quarter" idx="16" hasCustomPrompt="1"/>
          </p:nvPr>
        </p:nvSpPr>
        <p:spPr>
          <a:xfrm>
            <a:off x="8060532" y="1833047"/>
            <a:ext cx="3108960" cy="369332"/>
          </a:xfrm>
          <a:solidFill>
            <a:schemeClr val="accent1">
              <a:alpha val="30000"/>
            </a:schemeClr>
          </a:solidFill>
        </p:spPr>
        <p:txBody>
          <a:bodyPr anchor="ctr"/>
          <a:lstStyle>
            <a:lvl1pPr algn="ctr">
              <a:spcBef>
                <a:spcPts val="0"/>
              </a:spcBef>
              <a:spcAft>
                <a:spcPts val="600"/>
              </a:spcAft>
              <a:defRPr sz="1600" cap="all" baseline="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r>
              <a:rPr lang="en-US"/>
              <a:t>Click to edit styles</a:t>
            </a:r>
          </a:p>
        </p:txBody>
      </p:sp>
      <p:sp>
        <p:nvSpPr>
          <p:cNvPr id="14" name="Text Placeholder 3">
            <a:extLst>
              <a:ext uri="{FF2B5EF4-FFF2-40B4-BE49-F238E27FC236}">
                <a16:creationId xmlns:a16="http://schemas.microsoft.com/office/drawing/2014/main" id="{02CA63FB-D42A-4682-9078-960F643688CB}"/>
              </a:ext>
            </a:extLst>
          </p:cNvPr>
          <p:cNvSpPr>
            <a:spLocks noGrp="1"/>
          </p:cNvSpPr>
          <p:nvPr>
            <p:ph type="body" sz="quarter" idx="17"/>
          </p:nvPr>
        </p:nvSpPr>
        <p:spPr>
          <a:xfrm>
            <a:off x="584201" y="1000386"/>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userDrawn="1"/>
        </p:nvSpPr>
        <p:spPr bwMode="auto">
          <a:xfrm>
            <a:off x="8899379" y="2587945"/>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userDrawn="1"/>
        </p:nvSpPr>
        <p:spPr bwMode="auto">
          <a:xfrm>
            <a:off x="1861353" y="2587945"/>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userDrawn="1"/>
        </p:nvSpPr>
        <p:spPr bwMode="auto">
          <a:xfrm>
            <a:off x="5380367" y="2587945"/>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Tree>
    <p:extLst>
      <p:ext uri="{BB962C8B-B14F-4D97-AF65-F5344CB8AC3E}">
        <p14:creationId xmlns:p14="http://schemas.microsoft.com/office/powerpoint/2010/main" val="2555807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1D15-3435-4278-A566-387912287FB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8" y="3707690"/>
            <a:ext cx="3108960" cy="1308295"/>
          </a:xfrm>
        </p:spPr>
        <p:txBody>
          <a:bodyPr/>
          <a:lstStyle>
            <a:lvl1pPr algn="ctr">
              <a:spcBef>
                <a:spcPts val="0"/>
              </a:spcBef>
              <a:spcAft>
                <a:spcPts val="600"/>
              </a:spcAft>
              <a:defRPr sz="1600">
                <a:solidFill>
                  <a:schemeClr val="accent3"/>
                </a:solidFill>
              </a:defRPr>
            </a:lvl1pPr>
            <a:lvl2pPr algn="ctr">
              <a:defRPr sz="1400"/>
            </a:lvl2pPr>
            <a:lvl3pPr>
              <a:defRPr sz="1051">
                <a:solidFill>
                  <a:schemeClr val="accent1"/>
                </a:solidFill>
              </a:defRPr>
            </a:lvl3pPr>
            <a:lvl4pPr algn="ctr">
              <a:defRPr sz="1000"/>
            </a:lvl4pPr>
            <a:lvl5pPr algn="ctr">
              <a:defRPr sz="1000"/>
            </a:lvl5pPr>
          </a:lstStyle>
          <a:p>
            <a:pPr lvl="0"/>
            <a:endParaRPr lang="en-US"/>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endParaRPr lang="en-US"/>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90"/>
            <a:ext cx="3108960" cy="1308295"/>
          </a:xfrm>
        </p:spPr>
        <p:txBody>
          <a:bodyPr/>
          <a:lstStyle>
            <a:lvl1pPr algn="ctr">
              <a:spcBef>
                <a:spcPts val="0"/>
              </a:spcBef>
              <a:spcAft>
                <a:spcPts val="600"/>
              </a:spcAft>
              <a:defRPr sz="1600">
                <a:solidFill>
                  <a:schemeClr val="accent3"/>
                </a:solidFill>
              </a:defRPr>
            </a:lvl1pPr>
            <a:lvl2pPr algn="ctr">
              <a:defRPr sz="1400"/>
            </a:lvl2pPr>
            <a:lvl3pPr algn="ctr">
              <a:defRPr sz="1051">
                <a:solidFill>
                  <a:schemeClr val="accent6"/>
                </a:solidFill>
              </a:defRPr>
            </a:lvl3pPr>
            <a:lvl4pPr algn="ctr">
              <a:defRPr sz="1000"/>
            </a:lvl4pPr>
            <a:lvl5pPr algn="ctr">
              <a:defRPr sz="1000"/>
            </a:lvl5pPr>
          </a:lstStyle>
          <a:p>
            <a:pPr lvl="0"/>
            <a:endParaRPr lang="en-US"/>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userDrawn="1"/>
        </p:nvSpPr>
        <p:spPr bwMode="auto">
          <a:xfrm>
            <a:off x="8899380" y="2205029"/>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userDrawn="1"/>
        </p:nvSpPr>
        <p:spPr bwMode="auto">
          <a:xfrm>
            <a:off x="1861355" y="2205029"/>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userDrawn="1"/>
        </p:nvSpPr>
        <p:spPr bwMode="auto">
          <a:xfrm>
            <a:off x="5380368" y="2205029"/>
            <a:ext cx="1431267"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5" numCol="1" spcCol="0" rtlCol="0" fromWordArt="0" anchor="t" anchorCtr="0" forceAA="0" compatLnSpc="1">
            <a:prstTxWarp prst="textNoShape">
              <a:avLst/>
            </a:prstTxWarp>
            <a:noAutofit/>
          </a:bodyPr>
          <a:lstStyle/>
          <a:p>
            <a:pPr marL="0" marR="0" lvl="0" indent="0" algn="ctr" defTabSz="83920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7" name="Content Placeholder 6">
            <a:extLst>
              <a:ext uri="{FF2B5EF4-FFF2-40B4-BE49-F238E27FC236}">
                <a16:creationId xmlns:a16="http://schemas.microsoft.com/office/drawing/2014/main" id="{6073EF7D-993E-4801-BCE4-2436AC415315}"/>
              </a:ext>
            </a:extLst>
          </p:cNvPr>
          <p:cNvSpPr>
            <a:spLocks noGrp="1"/>
          </p:cNvSpPr>
          <p:nvPr>
            <p:ph sz="quarter" idx="13"/>
          </p:nvPr>
        </p:nvSpPr>
        <p:spPr>
          <a:xfrm>
            <a:off x="1022509" y="5427246"/>
            <a:ext cx="1749425" cy="571500"/>
          </a:xfrm>
        </p:spPr>
        <p:txBody>
          <a:bodyPr/>
          <a:lstStyle/>
          <a:p>
            <a:pPr lvl="0"/>
            <a:endParaRPr lang="en-US"/>
          </a:p>
        </p:txBody>
      </p:sp>
    </p:spTree>
    <p:extLst>
      <p:ext uri="{BB962C8B-B14F-4D97-AF65-F5344CB8AC3E}">
        <p14:creationId xmlns:p14="http://schemas.microsoft.com/office/powerpoint/2010/main" val="4264883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sion 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 uri="{C183D7F6-B498-43B3-948B-1728B52AA6E4}">
                <adec:decorative xmlns:adec="http://schemas.microsoft.com/office/drawing/2017/decorative" val="0"/>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548640" rIns="182880" bIns="3200400" anchor="b" anchorCtr="0">
            <a:noAutofit/>
          </a:bodyPr>
          <a:lstStyle>
            <a:lvl1pPr marL="0" indent="0" algn="l">
              <a:defRPr>
                <a:solidFill>
                  <a:schemeClr val="accent3"/>
                </a:solidFill>
              </a:defRPr>
            </a:lvl1pPr>
          </a:lstStyle>
          <a:p>
            <a:r>
              <a:rPr lang="en-US"/>
              <a:t>Add Vision Section Title</a:t>
            </a:r>
          </a:p>
        </p:txBody>
      </p:sp>
      <p:sp>
        <p:nvSpPr>
          <p:cNvPr id="19" name="Picture Placeholder 3">
            <a:extLst>
              <a:ext uri="{FF2B5EF4-FFF2-40B4-BE49-F238E27FC236}">
                <a16:creationId xmlns:a16="http://schemas.microsoft.com/office/drawing/2014/main" id="{C2AB6847-D95C-41C5-8B66-6480D07B224C}"/>
              </a:ext>
              <a:ext uri="{C183D7F6-B498-43B3-948B-1728B52AA6E4}">
                <adec:decorative xmlns:adec="http://schemas.microsoft.com/office/drawing/2017/decorative" val="1"/>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5" name="Text Placeholder 4"/>
          <p:cNvSpPr>
            <a:spLocks noGrp="1"/>
          </p:cNvSpPr>
          <p:nvPr>
            <p:ph type="body" sz="quarter" idx="12" hasCustomPrompt="1"/>
          </p:nvPr>
        </p:nvSpPr>
        <p:spPr>
          <a:xfrm>
            <a:off x="465182" y="3962401"/>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 uri="{C183D7F6-B498-43B3-948B-1728B52AA6E4}">
                <adec:decorative xmlns:adec="http://schemas.microsoft.com/office/drawing/2017/decorative" val="1"/>
              </a:ext>
            </a:extLst>
          </p:cNvPr>
          <p:cNvSpPr>
            <a:spLocks noGrp="1"/>
          </p:cNvSpPr>
          <p:nvPr>
            <p:ph type="pic" sz="quarter" idx="21" hasCustomPrompt="1"/>
          </p:nvPr>
        </p:nvSpPr>
        <p:spPr>
          <a:xfrm>
            <a:off x="1459992" y="957072"/>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AF9F4AEA-7CB2-4BC6-AD84-67A20A72CB75}"/>
              </a:ext>
              <a:ext uri="{C183D7F6-B498-43B3-948B-1728B52AA6E4}">
                <adec:decorative xmlns:adec="http://schemas.microsoft.com/office/drawing/2017/decorative" val="1"/>
              </a:ext>
            </a:extLst>
          </p:cNvPr>
          <p:cNvSpPr>
            <a:spLocks noGrp="1"/>
          </p:cNvSpPr>
          <p:nvPr>
            <p:ph type="dt" sz="half" idx="22"/>
          </p:nvPr>
        </p:nvSpPr>
        <p:spPr>
          <a:xfrm>
            <a:off x="9705734" y="6448897"/>
            <a:ext cx="775853" cy="230832"/>
          </a:xfrm>
          <a:prstGeom prst="rect">
            <a:avLst/>
          </a:prstGeom>
        </p:spPr>
        <p:txBody>
          <a:bodyPr vert="horz" wrap="none" lIns="0" tIns="45720" rIns="0" bIns="45720" rtlCol="0" anchor="ctr">
            <a:spAutoFit/>
          </a:bodyPr>
          <a:lstStyle>
            <a:defPPr>
              <a:defRPr lang="en-US"/>
            </a:defPPr>
            <a:lvl1pPr marL="0" algn="ct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CONFIDENTIAL</a:t>
            </a:r>
          </a:p>
        </p:txBody>
      </p:sp>
      <p:sp>
        <p:nvSpPr>
          <p:cNvPr id="4" name="Footer Placeholder 3">
            <a:extLst>
              <a:ext uri="{FF2B5EF4-FFF2-40B4-BE49-F238E27FC236}">
                <a16:creationId xmlns:a16="http://schemas.microsoft.com/office/drawing/2014/main" id="{C1E98463-77EF-4263-84C5-1E7C32332EBC}"/>
              </a:ext>
              <a:ext uri="{C183D7F6-B498-43B3-948B-1728B52AA6E4}">
                <adec:decorative xmlns:adec="http://schemas.microsoft.com/office/drawing/2017/decorative" val="1"/>
              </a:ext>
            </a:extLst>
          </p:cNvPr>
          <p:cNvSpPr>
            <a:spLocks noGrp="1"/>
          </p:cNvSpPr>
          <p:nvPr>
            <p:ph type="ftr" sz="quarter" idx="23"/>
          </p:nvPr>
        </p:nvSpPr>
        <p:spPr>
          <a:xfrm>
            <a:off x="584202" y="6448897"/>
            <a:ext cx="1821011" cy="230832"/>
          </a:xfrm>
          <a:prstGeom prst="rect">
            <a:avLst/>
          </a:prstGeom>
        </p:spPr>
        <p:txBody>
          <a:bodyPr vert="horz" wrap="none" lIns="0" tIns="45720" rIns="0" bIns="45720" rtlCol="0" anchor="ctr">
            <a:spAutoFit/>
          </a:bodyPr>
          <a:lstStyle>
            <a:defPPr>
              <a:defRPr lang="en-US"/>
            </a:defPPr>
            <a:lvl1pPr marL="0" algn="l"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6" name="Slide Number Placeholder 5">
            <a:extLst>
              <a:ext uri="{FF2B5EF4-FFF2-40B4-BE49-F238E27FC236}">
                <a16:creationId xmlns:a16="http://schemas.microsoft.com/office/drawing/2014/main" id="{513A9D5A-4CDC-4B1B-91CC-1C054BEB13FA}"/>
              </a:ext>
              <a:ext uri="{C183D7F6-B498-43B3-948B-1728B52AA6E4}">
                <adec:decorative xmlns:adec="http://schemas.microsoft.com/office/drawing/2017/decorative" val="1"/>
              </a:ext>
            </a:extLst>
          </p:cNvPr>
          <p:cNvSpPr>
            <a:spLocks noGrp="1"/>
          </p:cNvSpPr>
          <p:nvPr>
            <p:ph type="sldNum" sz="quarter" idx="24"/>
          </p:nvPr>
        </p:nvSpPr>
        <p:spPr>
          <a:xfrm>
            <a:off x="11406251" y="6448897"/>
            <a:ext cx="203582" cy="230832"/>
          </a:xfrm>
          <a:prstGeom prst="rect">
            <a:avLst/>
          </a:prstGeom>
        </p:spPr>
        <p:txBody>
          <a:bodyPr vert="horz" wrap="none" lIns="0" tIns="45720" rIns="0" bIns="45720" rtlCol="0" anchor="ctr">
            <a:spAutoFit/>
          </a:bodyPr>
          <a:lstStyle>
            <a:defPPr>
              <a:defRPr lang="en-US"/>
            </a:defPPr>
            <a:lvl1pPr marL="0" algn="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
        <p:nvSpPr>
          <p:cNvPr id="10" name="Picture Placeholder 2">
            <a:extLst>
              <a:ext uri="{FF2B5EF4-FFF2-40B4-BE49-F238E27FC236}">
                <a16:creationId xmlns:a16="http://schemas.microsoft.com/office/drawing/2014/main" id="{96822556-08AE-401C-B38A-3279A2817A31}"/>
              </a:ext>
              <a:ext uri="{C183D7F6-B498-43B3-948B-1728B52AA6E4}">
                <adec:decorative xmlns:adec="http://schemas.microsoft.com/office/drawing/2017/decorative" val="1"/>
              </a:ext>
            </a:extLst>
          </p:cNvPr>
          <p:cNvSpPr>
            <a:spLocks noGrp="1"/>
          </p:cNvSpPr>
          <p:nvPr>
            <p:ph type="pic" sz="quarter" idx="25"/>
          </p:nvPr>
        </p:nvSpPr>
        <p:spPr>
          <a:xfrm>
            <a:off x="0" y="0"/>
            <a:ext cx="12192000" cy="6858000"/>
          </a:xfrm>
        </p:spPr>
      </p:sp>
    </p:spTree>
    <p:extLst>
      <p:ext uri="{BB962C8B-B14F-4D97-AF65-F5344CB8AC3E}">
        <p14:creationId xmlns:p14="http://schemas.microsoft.com/office/powerpoint/2010/main" val="27931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cision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Decision Section Title</a:t>
            </a:r>
          </a:p>
        </p:txBody>
      </p:sp>
      <p:sp>
        <p:nvSpPr>
          <p:cNvPr id="5" name="Text Placeholder 4"/>
          <p:cNvSpPr>
            <a:spLocks noGrp="1"/>
          </p:cNvSpPr>
          <p:nvPr>
            <p:ph type="body" sz="quarter" idx="12" hasCustomPrompt="1"/>
          </p:nvPr>
        </p:nvSpPr>
        <p:spPr>
          <a:xfrm>
            <a:off x="465182" y="3962401"/>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Date Placeholder 5">
            <a:extLst>
              <a:ext uri="{FF2B5EF4-FFF2-40B4-BE49-F238E27FC236}">
                <a16:creationId xmlns:a16="http://schemas.microsoft.com/office/drawing/2014/main" id="{77F42A3C-5976-452B-9212-C76251CDB66C}"/>
              </a:ext>
            </a:extLst>
          </p:cNvPr>
          <p:cNvSpPr>
            <a:spLocks noGrp="1"/>
          </p:cNvSpPr>
          <p:nvPr>
            <p:ph type="dt" sz="half" idx="22"/>
          </p:nvPr>
        </p:nvSpPr>
        <p:spPr>
          <a:xfrm>
            <a:off x="9705734" y="6448897"/>
            <a:ext cx="775853" cy="230832"/>
          </a:xfrm>
          <a:prstGeom prst="rect">
            <a:avLst/>
          </a:prstGeom>
        </p:spPr>
        <p:txBody>
          <a:bodyPr vert="horz" wrap="none" lIns="0" tIns="45720" rIns="0" bIns="45720" rtlCol="0" anchor="ctr">
            <a:spAutoFit/>
          </a:bodyPr>
          <a:lstStyle>
            <a:defPPr>
              <a:defRPr lang="en-US"/>
            </a:defPPr>
            <a:lvl1pPr marL="0" algn="ct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CONFIDENTIAL</a:t>
            </a:r>
          </a:p>
        </p:txBody>
      </p:sp>
      <p:sp>
        <p:nvSpPr>
          <p:cNvPr id="8" name="Footer Placeholder 7">
            <a:extLst>
              <a:ext uri="{FF2B5EF4-FFF2-40B4-BE49-F238E27FC236}">
                <a16:creationId xmlns:a16="http://schemas.microsoft.com/office/drawing/2014/main" id="{15B0973D-2663-4381-939D-8FF3F81A06A2}"/>
              </a:ext>
            </a:extLst>
          </p:cNvPr>
          <p:cNvSpPr>
            <a:spLocks noGrp="1"/>
          </p:cNvSpPr>
          <p:nvPr>
            <p:ph type="ftr" sz="quarter" idx="23"/>
          </p:nvPr>
        </p:nvSpPr>
        <p:spPr>
          <a:xfrm>
            <a:off x="584202" y="6448897"/>
            <a:ext cx="1821011" cy="230832"/>
          </a:xfrm>
          <a:prstGeom prst="rect">
            <a:avLst/>
          </a:prstGeom>
        </p:spPr>
        <p:txBody>
          <a:bodyPr vert="horz" wrap="none" lIns="0" tIns="45720" rIns="0" bIns="45720" rtlCol="0" anchor="ctr">
            <a:spAutoFit/>
          </a:bodyPr>
          <a:lstStyle>
            <a:defPPr>
              <a:defRPr lang="en-US"/>
            </a:defPPr>
            <a:lvl1pPr marL="0" algn="l"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10" name="Slide Number Placeholder 9">
            <a:extLst>
              <a:ext uri="{FF2B5EF4-FFF2-40B4-BE49-F238E27FC236}">
                <a16:creationId xmlns:a16="http://schemas.microsoft.com/office/drawing/2014/main" id="{F42D7D2B-CCBC-454D-A9AE-61D7D248696E}"/>
              </a:ext>
            </a:extLst>
          </p:cNvPr>
          <p:cNvSpPr>
            <a:spLocks noGrp="1"/>
          </p:cNvSpPr>
          <p:nvPr>
            <p:ph type="sldNum" sz="quarter" idx="24"/>
          </p:nvPr>
        </p:nvSpPr>
        <p:spPr>
          <a:xfrm>
            <a:off x="11406251" y="6448897"/>
            <a:ext cx="203582" cy="230832"/>
          </a:xfrm>
          <a:prstGeom prst="rect">
            <a:avLst/>
          </a:prstGeom>
        </p:spPr>
        <p:txBody>
          <a:bodyPr vert="horz" wrap="none" lIns="0" tIns="45720" rIns="0" bIns="45720" rtlCol="0" anchor="ctr">
            <a:spAutoFit/>
          </a:bodyPr>
          <a:lstStyle>
            <a:defPPr>
              <a:defRPr lang="en-US"/>
            </a:defPPr>
            <a:lvl1pPr marL="0" algn="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100736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peech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9655" b="-9655"/>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Speech Section Title</a:t>
            </a:r>
          </a:p>
        </p:txBody>
      </p:sp>
      <p:sp>
        <p:nvSpPr>
          <p:cNvPr id="5" name="Text Placeholder 4"/>
          <p:cNvSpPr>
            <a:spLocks noGrp="1"/>
          </p:cNvSpPr>
          <p:nvPr>
            <p:ph type="body" sz="quarter" idx="12" hasCustomPrompt="1"/>
          </p:nvPr>
        </p:nvSpPr>
        <p:spPr>
          <a:xfrm>
            <a:off x="465182" y="3962401"/>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0600D6D6-0221-4B74-90D3-9CA1C922C8A3}"/>
              </a:ext>
            </a:extLst>
          </p:cNvPr>
          <p:cNvSpPr>
            <a:spLocks noGrp="1"/>
          </p:cNvSpPr>
          <p:nvPr>
            <p:ph type="dt" sz="half" idx="22"/>
          </p:nvPr>
        </p:nvSpPr>
        <p:spPr>
          <a:xfrm>
            <a:off x="9705734" y="6448897"/>
            <a:ext cx="775853" cy="230832"/>
          </a:xfrm>
          <a:prstGeom prst="rect">
            <a:avLst/>
          </a:prstGeom>
        </p:spPr>
        <p:txBody>
          <a:bodyPr vert="horz" wrap="none" lIns="0" tIns="45720" rIns="0" bIns="45720" rtlCol="0" anchor="ctr">
            <a:spAutoFit/>
          </a:bodyPr>
          <a:lstStyle>
            <a:defPPr>
              <a:defRPr lang="en-US"/>
            </a:defPPr>
            <a:lvl1pPr marL="0" algn="ct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6C18291B-E50B-4BAF-80FB-760536EE9E53}"/>
              </a:ext>
            </a:extLst>
          </p:cNvPr>
          <p:cNvSpPr>
            <a:spLocks noGrp="1"/>
          </p:cNvSpPr>
          <p:nvPr>
            <p:ph type="ftr" sz="quarter" idx="23"/>
          </p:nvPr>
        </p:nvSpPr>
        <p:spPr>
          <a:xfrm>
            <a:off x="584202" y="6448897"/>
            <a:ext cx="1821011" cy="230832"/>
          </a:xfrm>
          <a:prstGeom prst="rect">
            <a:avLst/>
          </a:prstGeom>
        </p:spPr>
        <p:txBody>
          <a:bodyPr vert="horz" wrap="none" lIns="0" tIns="45720" rIns="0" bIns="45720" rtlCol="0" anchor="ctr">
            <a:spAutoFit/>
          </a:bodyPr>
          <a:lstStyle>
            <a:defPPr>
              <a:defRPr lang="en-US"/>
            </a:defPPr>
            <a:lvl1pPr marL="0" algn="l"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B0EE2750-8039-4584-8D56-1756394A5D47}"/>
              </a:ext>
            </a:extLst>
          </p:cNvPr>
          <p:cNvSpPr>
            <a:spLocks noGrp="1"/>
          </p:cNvSpPr>
          <p:nvPr>
            <p:ph type="sldNum" sz="quarter" idx="24"/>
          </p:nvPr>
        </p:nvSpPr>
        <p:spPr>
          <a:xfrm>
            <a:off x="11406251" y="6448897"/>
            <a:ext cx="203582" cy="230832"/>
          </a:xfrm>
          <a:prstGeom prst="rect">
            <a:avLst/>
          </a:prstGeom>
        </p:spPr>
        <p:txBody>
          <a:bodyPr vert="horz" wrap="none" lIns="0" tIns="45720" rIns="0" bIns="45720" rtlCol="0" anchor="ctr">
            <a:spAutoFit/>
          </a:bodyPr>
          <a:lstStyle>
            <a:defPPr>
              <a:defRPr lang="en-US"/>
            </a:defPPr>
            <a:lvl1pPr marL="0" algn="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271079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vert="horz" wrap="square" lIns="548640" tIns="45720" rIns="182880" bIns="3200400" rtlCol="0" anchor="b" anchorCtr="0">
            <a:noAutofit/>
          </a:bodyPr>
          <a:lstStyle>
            <a:lvl1pPr>
              <a:defRPr lang="en-US" dirty="0">
                <a:solidFill>
                  <a:schemeClr val="accent3"/>
                </a:solidFill>
              </a:defRPr>
            </a:lvl1pPr>
          </a:lstStyle>
          <a:p>
            <a:pPr marL="0" lvl="0" indent="0" algn="l"/>
            <a:r>
              <a:rPr lang="en-US"/>
              <a:t>Add Language Section Title</a:t>
            </a:r>
          </a:p>
        </p:txBody>
      </p:sp>
      <p:sp>
        <p:nvSpPr>
          <p:cNvPr id="5" name="Text Placeholder 4"/>
          <p:cNvSpPr>
            <a:spLocks noGrp="1"/>
          </p:cNvSpPr>
          <p:nvPr>
            <p:ph type="body" sz="quarter" idx="12" hasCustomPrompt="1"/>
          </p:nvPr>
        </p:nvSpPr>
        <p:spPr>
          <a:xfrm>
            <a:off x="465182" y="3962401"/>
            <a:ext cx="3123479" cy="1015663"/>
          </a:xfrm>
          <a:noFill/>
        </p:spPr>
        <p:txBody>
          <a:bodyPr wrap="square" lIns="274320" tIns="0" rIns="274320" bIns="0">
            <a:spAutoFit/>
          </a:bodyPr>
          <a:lstStyle>
            <a:lvl1pPr marL="0" indent="0" algn="l">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a:xfrm>
            <a:off x="9705734" y="6448897"/>
            <a:ext cx="775853" cy="230832"/>
          </a:xfrm>
          <a:prstGeom prst="rect">
            <a:avLst/>
          </a:prstGeom>
        </p:spPr>
        <p:txBody>
          <a:bodyPr vert="horz" wrap="none" lIns="0" tIns="45720" rIns="0" bIns="45720" rtlCol="0" anchor="ctr">
            <a:spAutoFit/>
          </a:bodyPr>
          <a:lstStyle>
            <a:defPPr>
              <a:defRPr lang="en-US"/>
            </a:defPPr>
            <a:lvl1pPr marL="0" algn="ct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a:xfrm>
            <a:off x="584202" y="6448897"/>
            <a:ext cx="1821011" cy="230832"/>
          </a:xfrm>
          <a:prstGeom prst="rect">
            <a:avLst/>
          </a:prstGeom>
        </p:spPr>
        <p:txBody>
          <a:bodyPr vert="horz" wrap="none" lIns="0" tIns="45720" rIns="0" bIns="45720" rtlCol="0" anchor="ctr">
            <a:spAutoFit/>
          </a:bodyPr>
          <a:lstStyle>
            <a:defPPr>
              <a:defRPr lang="en-US"/>
            </a:defPPr>
            <a:lvl1pPr marL="0" algn="l"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a:xfrm>
            <a:off x="11406251" y="6448897"/>
            <a:ext cx="203582" cy="230832"/>
          </a:xfrm>
          <a:prstGeom prst="rect">
            <a:avLst/>
          </a:prstGeom>
        </p:spPr>
        <p:txBody>
          <a:bodyPr vert="horz" wrap="none" lIns="0" tIns="45720" rIns="0" bIns="45720" rtlCol="0" anchor="ctr">
            <a:spAutoFit/>
          </a:bodyPr>
          <a:lstStyle>
            <a:defPPr>
              <a:defRPr lang="en-US"/>
            </a:defPPr>
            <a:lvl1pPr marL="0" algn="r" defTabSz="914377" rtl="0" eaLnBrk="1" latinLnBrk="0" hangingPunct="1">
              <a:defRPr sz="900" kern="1200">
                <a:solidFill>
                  <a:schemeClr val="tx1">
                    <a:tint val="75000"/>
                    <a:alpha val="50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28647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1"/>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60772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7195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135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prstGeom prst="rect">
            <a:avLst/>
          </a:prstGeom>
          <a:noFill/>
        </p:spPr>
        <p:txBody>
          <a:bodyPr lIns="0" tIns="0" rIns="0" bIns="0" anchor="b" anchorCtr="0">
            <a:spAutoFit/>
          </a:bodyPr>
          <a:lstStyle>
            <a:lvl1pPr algn="l">
              <a:defRPr sz="3600" spc="-51"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5699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16813"/>
            <a:ext cx="11306469" cy="410369"/>
          </a:xfrm>
        </p:spPr>
        <p:txBody>
          <a:bodyPr wrap="square" lIns="0" tIns="0" rIns="0" bIns="0">
            <a:spAutoFit/>
          </a:bodyPr>
          <a:lstStyle>
            <a:lvl1pPr>
              <a:lnSpc>
                <a:spcPts val="3137"/>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15553"/>
          </a:xfrm>
        </p:spPr>
        <p:txBody>
          <a:bodyPr wrap="square" lIns="0" tIns="0" rIns="0" bIns="0">
            <a:spAutoFit/>
          </a:bodyPr>
          <a:lstStyle>
            <a:lvl1pPr marL="0" indent="0">
              <a:lnSpc>
                <a:spcPts val="2353"/>
              </a:lnSpc>
              <a:buNone/>
              <a:defRPr lang="en-US" sz="2000"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9"/>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44330940"/>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3044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723549"/>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2" indent="0">
              <a:buFont typeface="Wingdings" panose="05000000000000000000" pitchFamily="2" charset="2"/>
              <a:buNone/>
              <a:defRPr sz="2000" b="0">
                <a:latin typeface="+mn-lt"/>
              </a:defRPr>
            </a:lvl2pPr>
            <a:lvl3pPr marL="450753" indent="0">
              <a:buFont typeface="Wingdings" panose="05000000000000000000" pitchFamily="2" charset="2"/>
              <a:buNone/>
              <a:tabLst/>
              <a:defRPr sz="1600" b="0">
                <a:latin typeface="+mn-lt"/>
              </a:defRPr>
            </a:lvl3pPr>
            <a:lvl4pPr marL="652321" indent="0">
              <a:buFont typeface="Wingdings" panose="05000000000000000000" pitchFamily="2" charset="2"/>
              <a:buNone/>
              <a:defRPr sz="1400" b="0">
                <a:latin typeface="+mn-lt"/>
              </a:defRPr>
            </a:lvl4pPr>
            <a:lvl5pPr marL="85388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723549"/>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2" indent="0">
              <a:buFont typeface="Wingdings" panose="05000000000000000000" pitchFamily="2" charset="2"/>
              <a:buNone/>
              <a:defRPr sz="2000" b="0">
                <a:latin typeface="+mn-lt"/>
              </a:defRPr>
            </a:lvl2pPr>
            <a:lvl3pPr marL="450753" indent="0">
              <a:buFont typeface="Wingdings" panose="05000000000000000000" pitchFamily="2" charset="2"/>
              <a:buNone/>
              <a:tabLst/>
              <a:defRPr sz="1600" b="0">
                <a:latin typeface="+mn-lt"/>
              </a:defRPr>
            </a:lvl3pPr>
            <a:lvl4pPr marL="652321" indent="0">
              <a:buFont typeface="Wingdings" panose="05000000000000000000" pitchFamily="2" charset="2"/>
              <a:buNone/>
              <a:defRPr sz="1400" b="0">
                <a:latin typeface="+mn-lt"/>
              </a:defRPr>
            </a:lvl4pPr>
            <a:lvl5pPr marL="853889"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27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76278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889409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477811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E213-7D45-4AFB-B54D-585CE07EF2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4D1A2-209F-457D-AA54-97D033CE5F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DB2EB-EB0C-4666-BA19-95E4D6A0EBBC}"/>
              </a:ext>
            </a:extLst>
          </p:cNvPr>
          <p:cNvSpPr>
            <a:spLocks noGrp="1"/>
          </p:cNvSpPr>
          <p:nvPr>
            <p:ph type="dt" sz="half" idx="10"/>
          </p:nvPr>
        </p:nvSpPr>
        <p:spPr/>
        <p:txBody>
          <a:bodyPr/>
          <a:lstStyle/>
          <a:p>
            <a:fld id="{7EECF0E4-F73C-4CE4-8EF9-76427DEAE5A0}" type="datetime1">
              <a:rPr lang="en-US" altLang="zh-CN" smtClean="0"/>
              <a:t>6/11/2024</a:t>
            </a:fld>
            <a:endParaRPr lang="en-US"/>
          </a:p>
        </p:txBody>
      </p:sp>
      <p:sp>
        <p:nvSpPr>
          <p:cNvPr id="5" name="Footer Placeholder 4">
            <a:extLst>
              <a:ext uri="{FF2B5EF4-FFF2-40B4-BE49-F238E27FC236}">
                <a16:creationId xmlns:a16="http://schemas.microsoft.com/office/drawing/2014/main" id="{B153A386-460E-4572-B8D7-C1AEF323A4F0}"/>
              </a:ext>
            </a:extLst>
          </p:cNvPr>
          <p:cNvSpPr>
            <a:spLocks noGrp="1"/>
          </p:cNvSpPr>
          <p:nvPr>
            <p:ph type="ftr" sz="quarter" idx="11"/>
          </p:nvPr>
        </p:nvSpPr>
        <p:spPr/>
        <p:txBody>
          <a:bodyPr/>
          <a:lstStyle/>
          <a:p>
            <a:r>
              <a:rPr lang="en-US"/>
              <a:t>Microsoft Confidential - Shared with NDA</a:t>
            </a:r>
          </a:p>
        </p:txBody>
      </p:sp>
      <p:sp>
        <p:nvSpPr>
          <p:cNvPr id="6" name="Slide Number Placeholder 5">
            <a:extLst>
              <a:ext uri="{FF2B5EF4-FFF2-40B4-BE49-F238E27FC236}">
                <a16:creationId xmlns:a16="http://schemas.microsoft.com/office/drawing/2014/main" id="{A2FB70B5-FBE6-44C8-8AED-C47FC64DDF29}"/>
              </a:ext>
            </a:extLst>
          </p:cNvPr>
          <p:cNvSpPr>
            <a:spLocks noGrp="1"/>
          </p:cNvSpPr>
          <p:nvPr>
            <p:ph type="sldNum" sz="quarter" idx="12"/>
          </p:nvPr>
        </p:nvSpPr>
        <p:spPr/>
        <p:txBody>
          <a:bodyPr/>
          <a:lstStyle/>
          <a:p>
            <a:fld id="{BFB2C122-70CA-45F5-9585-46539F6E6D71}" type="slidenum">
              <a:rPr lang="en-US" smtClean="0"/>
              <a:t>‹#›</a:t>
            </a:fld>
            <a:endParaRPr lang="en-US"/>
          </a:p>
        </p:txBody>
      </p:sp>
    </p:spTree>
    <p:extLst>
      <p:ext uri="{BB962C8B-B14F-4D97-AF65-F5344CB8AC3E}">
        <p14:creationId xmlns:p14="http://schemas.microsoft.com/office/powerpoint/2010/main" val="270811312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1"/>
            <a:ext cx="4711707" cy="1107996"/>
          </a:xfrm>
        </p:spPr>
        <p:txBody>
          <a:bodyPr anchor="b"/>
          <a:lstStyle/>
          <a:p>
            <a:r>
              <a:rPr lang="en-US"/>
              <a:t>Click to edit Master title style</a:t>
            </a:r>
          </a:p>
        </p:txBody>
      </p:sp>
    </p:spTree>
    <p:extLst>
      <p:ext uri="{BB962C8B-B14F-4D97-AF65-F5344CB8AC3E}">
        <p14:creationId xmlns:p14="http://schemas.microsoft.com/office/powerpoint/2010/main" val="18440673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010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2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9" y="1018109"/>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60" y="2017713"/>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49"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43020" y="2017713"/>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49"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7993598" y="2017713"/>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49"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66135" y="3123806"/>
            <a:ext cx="2704616" cy="615553"/>
          </a:xfrm>
        </p:spPr>
        <p:txBody>
          <a:bodyPr/>
          <a:lstStyle>
            <a:lvl1pPr algn="ctr">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1">
                <a:solidFill>
                  <a:schemeClr val="accent2"/>
                </a:solidFill>
              </a:defRPr>
            </a:lvl4pPr>
            <a:lvl5pPr>
              <a:defRPr sz="1051">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66135" y="4138973"/>
            <a:ext cx="2704616"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1">
                <a:solidFill>
                  <a:schemeClr val="accent2"/>
                </a:solidFill>
              </a:defRPr>
            </a:lvl4pPr>
            <a:lvl5pPr>
              <a:defRPr sz="1051">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5" y="3160319"/>
            <a:ext cx="2704616" cy="615553"/>
          </a:xfrm>
        </p:spPr>
        <p:txBody>
          <a:bodyPr/>
          <a:lstStyle>
            <a:lvl1pPr marL="0" marR="0" indent="0" algn="ctr" defTabSz="932719"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5" y="4175485"/>
            <a:ext cx="2704616" cy="615553"/>
          </a:xfrm>
        </p:spPr>
        <p:txBody>
          <a:bodyPr/>
          <a:lstStyle>
            <a:lvl1pPr marL="0" marR="0" indent="0" algn="ctr" defTabSz="932719"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76605" y="3121225"/>
            <a:ext cx="2704615" cy="615553"/>
          </a:xfrm>
        </p:spPr>
        <p:txBody>
          <a:bodyPr/>
          <a:lstStyle>
            <a:lvl1pPr marL="0" marR="0" indent="0" algn="ctr" defTabSz="932719"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76605" y="4136390"/>
            <a:ext cx="2704615" cy="615553"/>
          </a:xfrm>
        </p:spPr>
        <p:txBody>
          <a:bodyPr/>
          <a:lstStyle>
            <a:lvl1pPr marL="0" marR="0" indent="0" algn="ctr" defTabSz="932719"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17867531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2190029"/>
      </p:ext>
    </p:extLst>
  </p:cSld>
  <p:clrMapOvr>
    <a:masterClrMapping/>
  </p:clrMapOvr>
  <p:transition>
    <p:fade/>
  </p:transition>
  <p:hf sldNum="0"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extLst>
              <a:ext uri="{28A0092B-C50C-407E-A947-70E740481C1C}">
                <a14:useLocalDpi xmlns:a14="http://schemas.microsoft.com/office/drawing/2010/main" val="0"/>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19128757"/>
      </p:ext>
    </p:extLst>
  </p:cSld>
  <p:clrMapOvr>
    <a:masterClrMapping/>
  </p:clrMapOvr>
  <p:transition>
    <p:fade/>
  </p:transition>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elfoli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3428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93282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106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874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8015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de-DE"/>
              <a:t>Mastertitelformat bearbeiten</a:t>
            </a:r>
            <a:endParaRPr lang="en-US"/>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de-DE"/>
              <a:t>Mastertextformat bearbeiten</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de-DE"/>
              <a:t>Mastertextformat bearbeiten</a:t>
            </a:r>
          </a:p>
          <a:p>
            <a:pPr marL="141288" lvl="1" indent="-141288"/>
            <a:r>
              <a:rPr lang="de-DE"/>
              <a:t>Zweite Ebene</a:t>
            </a:r>
          </a:p>
          <a:p>
            <a:pPr marL="141288" lvl="2" indent="-141288"/>
            <a:r>
              <a:rPr lang="de-DE"/>
              <a:t>Dritte Ebene</a:t>
            </a:r>
          </a:p>
          <a:p>
            <a:pPr marL="141288" lvl="3" indent="-141288"/>
            <a:r>
              <a:rPr lang="de-DE"/>
              <a:t>Vierte Ebene</a:t>
            </a:r>
          </a:p>
          <a:p>
            <a:pPr marL="141288" lvl="4" indent="-141288"/>
            <a:r>
              <a:rPr lang="de-DE"/>
              <a:t>Fünfte Ebene</a:t>
            </a:r>
            <a:endParaRPr lang="en-US"/>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de-DE"/>
              <a:t>Mastertextformat bearbeiten</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de-DE"/>
              <a:t>Mastertextformat bearbeiten</a:t>
            </a:r>
          </a:p>
          <a:p>
            <a:pPr marL="141288" lvl="1" indent="-141288"/>
            <a:r>
              <a:rPr lang="de-DE"/>
              <a:t>Zweite Ebene</a:t>
            </a:r>
          </a:p>
          <a:p>
            <a:pPr marL="141288" lvl="2" indent="-141288"/>
            <a:r>
              <a:rPr lang="de-DE"/>
              <a:t>Dritte Ebene</a:t>
            </a:r>
          </a:p>
          <a:p>
            <a:pPr marL="141288" lvl="3" indent="-141288"/>
            <a:r>
              <a:rPr lang="de-DE"/>
              <a:t>Vierte Ebene</a:t>
            </a:r>
          </a:p>
          <a:p>
            <a:pPr marL="141288" lvl="4" indent="-141288"/>
            <a:r>
              <a:rPr lang="de-DE"/>
              <a:t>Fünfte Ebene</a:t>
            </a:r>
            <a:endParaRPr lang="en-US"/>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de-DE"/>
              <a:t>Mastertextformat bearbeiten</a:t>
            </a:r>
          </a:p>
          <a:p>
            <a:pPr marL="141288" lvl="1" indent="-141288"/>
            <a:r>
              <a:rPr lang="de-DE"/>
              <a:t>Zweite Ebene</a:t>
            </a:r>
          </a:p>
          <a:p>
            <a:pPr marL="141288" lvl="2" indent="-141288"/>
            <a:r>
              <a:rPr lang="de-DE"/>
              <a:t>Dritte Ebene</a:t>
            </a:r>
          </a:p>
          <a:p>
            <a:pPr marL="141288" lvl="3" indent="-141288"/>
            <a:r>
              <a:rPr lang="de-DE"/>
              <a:t>Vierte Ebene</a:t>
            </a:r>
          </a:p>
          <a:p>
            <a:pPr marL="141288" lvl="4" indent="-141288"/>
            <a:r>
              <a:rPr lang="de-DE"/>
              <a:t>Fünfte Ebene</a:t>
            </a:r>
            <a:endParaRPr lang="en-US"/>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de-DE"/>
              <a:t>Mastertextformat bearbeiten</a:t>
            </a:r>
          </a:p>
          <a:p>
            <a:pPr marL="141288" lvl="1" indent="-141288"/>
            <a:r>
              <a:rPr lang="de-DE"/>
              <a:t>Zweite Ebene</a:t>
            </a:r>
          </a:p>
          <a:p>
            <a:pPr marL="141288" lvl="2" indent="-141288"/>
            <a:r>
              <a:rPr lang="de-DE"/>
              <a:t>Dritte Ebene</a:t>
            </a:r>
          </a:p>
          <a:p>
            <a:pPr marL="141288" lvl="3" indent="-141288"/>
            <a:r>
              <a:rPr lang="de-DE"/>
              <a:t>Vierte Ebene</a:t>
            </a:r>
          </a:p>
          <a:p>
            <a:pPr marL="141288" lvl="4" indent="-141288"/>
            <a:r>
              <a:rPr lang="de-DE"/>
              <a:t>Fünfte Ebene</a:t>
            </a:r>
            <a:endParaRPr lang="en-US"/>
          </a:p>
        </p:txBody>
      </p:sp>
    </p:spTree>
    <p:extLst>
      <p:ext uri="{BB962C8B-B14F-4D97-AF65-F5344CB8AC3E}">
        <p14:creationId xmlns:p14="http://schemas.microsoft.com/office/powerpoint/2010/main" val="2275166972"/>
      </p:ext>
    </p:extLst>
  </p:cSld>
  <p:clrMapOvr>
    <a:masterClrMapping/>
  </p:clrMapOvr>
  <p:transition>
    <p:fade/>
  </p:transition>
  <p:hf sldNum="0"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de-DE"/>
              <a:t>Mastertitelformat bearbeiten</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130216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548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de-DE"/>
              <a:t>Mastertitelformat bearbeiten</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387189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de-DE"/>
              <a:t>Mastertitelformat bearbeiten</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4687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de-DE"/>
              <a:t>Mastertitelformat bearbeiten</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472995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de-DE"/>
              <a:t>Mastertextformat bearbeiten</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de-DE"/>
              <a:t>Mastertextformat bearbeiten</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508136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de-DE"/>
              <a:t>Mastertitelformat bearbeiten</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de-DE"/>
              <a:t>Mastertextformat bearbeiten</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de-DE"/>
              <a:t>Mastertextformat bearbeiten</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75686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de-DE"/>
              <a:t>Mastertextformat bearbeiten</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de-DE"/>
              <a:t>Mastertextformat bearbeiten</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de-DE"/>
              <a:t>Mastertextformat bearbeiten</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10098760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de-DE"/>
              <a:t>Mastertextformat bearbeiten</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de-DE"/>
              <a:t>Mastertextformat bearbeiten</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de-DE"/>
              <a:t>Mastertextformat bearbeiten</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de-DE"/>
              <a:t>Mastertextformat bearbeiten</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5800702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de-DE"/>
              <a:t>Mastertitelformat bearbeiten</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8141746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967612777"/>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de-DE"/>
              <a:t>Mastertitelformat bearbeiten</a:t>
            </a:r>
            <a:endParaRPr lang="en-US"/>
          </a:p>
        </p:txBody>
      </p:sp>
    </p:spTree>
    <p:extLst>
      <p:ext uri="{BB962C8B-B14F-4D97-AF65-F5344CB8AC3E}">
        <p14:creationId xmlns:p14="http://schemas.microsoft.com/office/powerpoint/2010/main" val="1483757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7438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de-DE"/>
              <a:t>Mastertitelformat bearbeiten</a:t>
            </a:r>
            <a:endParaRPr lang="en-US"/>
          </a:p>
        </p:txBody>
      </p:sp>
    </p:spTree>
    <p:extLst>
      <p:ext uri="{BB962C8B-B14F-4D97-AF65-F5344CB8AC3E}">
        <p14:creationId xmlns:p14="http://schemas.microsoft.com/office/powerpoint/2010/main" val="989316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de-DE"/>
              <a:t>Mastertextformat bearbeiten</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743450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524459"/>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090558"/>
      </p:ext>
    </p:extLst>
  </p:cSld>
  <p:clrMapOvr>
    <a:masterClrMapping/>
  </p:clrMapOvr>
  <p:transition>
    <p:fade/>
  </p:transition>
  <p:hf sldNum="0" hdr="0" ft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de-DE"/>
              <a:t>Mastertitelformat bearbeiten</a:t>
            </a:r>
            <a:endParaRPr lang="en-US"/>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19015"/>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3420846"/>
      </p:ext>
    </p:extLst>
  </p:cSld>
  <p:clrMapOvr>
    <a:masterClrMapping/>
  </p:clrMapOvr>
  <p:transition>
    <p:fade/>
  </p:transition>
  <p:hf sldNum="0" hdr="0" ft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550528"/>
      </p:ext>
    </p:extLst>
  </p:cSld>
  <p:clrMapOvr>
    <a:masterClrMapping/>
  </p:clrMapOvr>
  <p:transition>
    <p:fade/>
  </p:transition>
  <p:hf sldNum="0" hdr="0" ft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9758074"/>
      </p:ext>
    </p:extLst>
  </p:cSld>
  <p:clrMapOvr>
    <a:masterClrMapping/>
  </p:clrMapOvr>
  <p:transition>
    <p:fade/>
  </p:transition>
  <p:hf sldNum="0" hdr="0" ft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de-DE"/>
              <a:t>Mastertitelformat bearbeiten</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236954"/>
      </p:ext>
    </p:extLst>
  </p:cSld>
  <p:clrMapOvr>
    <a:masterClrMapping/>
  </p:clrMapOvr>
  <p:transition>
    <p:fade/>
  </p:transition>
  <p:hf sldNum="0" hdr="0" ft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276651"/>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D">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6573A8C-8AE8-EFFB-8863-6F294CBE09BD}"/>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bg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bg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6"/>
            <a:ext cx="2365477" cy="204671"/>
          </a:xfrm>
          <a:noFill/>
        </p:spPr>
        <p:txBody>
          <a:bodyPr wrap="square" lIns="0" tIns="0" rIns="0" bIns="0">
            <a:spAutoFit/>
          </a:bodyPr>
          <a:lstStyle>
            <a:lvl1pPr marL="0" indent="0">
              <a:lnSpc>
                <a:spcPct val="95000"/>
              </a:lnSpc>
              <a:spcBef>
                <a:spcPts val="0"/>
              </a:spcBef>
              <a:buNone/>
              <a:defRPr sz="1400" spc="0" baseline="0">
                <a:solidFill>
                  <a:schemeClr val="bg1"/>
                </a:solidFill>
                <a:latin typeface="+mn-lt"/>
                <a:cs typeface="Segoe UI" panose="020B0502040204020203" pitchFamily="34" charset="0"/>
              </a:defRPr>
            </a:lvl1pPr>
          </a:lstStyle>
          <a:p>
            <a:pPr lvl="0"/>
            <a:r>
              <a:rPr lang="en-US"/>
              <a:t>Date</a:t>
            </a:r>
          </a:p>
        </p:txBody>
      </p:sp>
      <p:pic>
        <p:nvPicPr>
          <p:cNvPr id="3" name="Picture 2" descr="Background pattern&#10;&#10;Description automatically generated">
            <a:extLst>
              <a:ext uri="{FF2B5EF4-FFF2-40B4-BE49-F238E27FC236}">
                <a16:creationId xmlns:a16="http://schemas.microsoft.com/office/drawing/2014/main" id="{3A890E38-3EB9-DAB4-76B1-2A6CAFA96D11}"/>
              </a:ext>
            </a:extLst>
          </p:cNvPr>
          <p:cNvPicPr>
            <a:picLocks noChangeAspect="1"/>
          </p:cNvPicPr>
          <p:nvPr userDrawn="1"/>
        </p:nvPicPr>
        <p:blipFill>
          <a:blip r:embed="rId2"/>
          <a:stretch>
            <a:fillRect/>
          </a:stretch>
        </p:blipFill>
        <p:spPr>
          <a:xfrm>
            <a:off x="4193289" y="-1"/>
            <a:ext cx="8013701" cy="6858001"/>
          </a:xfrm>
          <a:prstGeom prst="rect">
            <a:avLst/>
          </a:prstGeom>
        </p:spPr>
      </p:pic>
      <p:pic>
        <p:nvPicPr>
          <p:cNvPr id="8" name="MS logo gray - EMF" descr="Microsoft logo, gray text version">
            <a:extLst>
              <a:ext uri="{FF2B5EF4-FFF2-40B4-BE49-F238E27FC236}">
                <a16:creationId xmlns:a16="http://schemas.microsoft.com/office/drawing/2014/main" id="{5B16A27F-6A96-0A74-5A75-DB972273FD3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8115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4546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2579552"/>
      </p:ext>
    </p:extLst>
  </p:cSld>
  <p:clrMapOvr>
    <a:masterClrMapping/>
  </p:clrMapOvr>
  <p:transition>
    <p:fade/>
  </p:transition>
  <p:hf sldNum="0"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de-DE"/>
              <a:t>Mastertitelformat bearbeiten</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de-DE"/>
              <a:t>Mastertextformat bearbeiten</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8802942"/>
      </p:ext>
    </p:extLst>
  </p:cSld>
  <p:clrMapOvr>
    <a:masterClrMapping/>
  </p:clrMapOvr>
  <p:transition>
    <p:fade/>
  </p:transition>
  <p:hf sldNum="0"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49843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9414912"/>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883538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de-DE"/>
              <a:t>Mastertitelformat bearbeiten</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de-DE"/>
              <a:t>Mastertextformat bearbeiten</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de-DE"/>
              <a:t>Mastertextformat bearbeiten</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de-DE"/>
              <a:t>Mastertextformat bearbeiten</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7909835"/>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7473431"/>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6230954"/>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de-DE"/>
              <a:t>Mastertitelformat bearbeiten</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de-DE"/>
              <a:t>Mastertextformat bearbeiten</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1879818"/>
      </p:ext>
    </p:extLst>
  </p:cSld>
  <p:clrMapOvr>
    <a:masterClrMapping/>
  </p:clrMapOvr>
  <p:transition>
    <p:fade/>
  </p:transition>
  <p:hf sldNum="0" hdr="0" ft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4">
            <a:extLst>
              <a:ext uri="{FF2B5EF4-FFF2-40B4-BE49-F238E27FC236}">
                <a16:creationId xmlns:a16="http://schemas.microsoft.com/office/drawing/2014/main" id="{C53C65A9-0170-705C-D77D-FDE871CCA206}"/>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7">
            <a:extLst>
              <a:ext uri="{FF2B5EF4-FFF2-40B4-BE49-F238E27FC236}">
                <a16:creationId xmlns:a16="http://schemas.microsoft.com/office/drawing/2014/main" id="{5C616A58-8C0C-546B-4D8C-E0A26AA7886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9777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3176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de-DE"/>
              <a:t>Mastertextformat bearbeiten</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4" name="Straight Connector 4">
            <a:extLst>
              <a:ext uri="{FF2B5EF4-FFF2-40B4-BE49-F238E27FC236}">
                <a16:creationId xmlns:a16="http://schemas.microsoft.com/office/drawing/2014/main" id="{42351F4E-E7EF-F196-049B-D8E4964BF0BB}"/>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7258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de-DE"/>
              <a:t>Mastertitelformat bearbeiten</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de-DE"/>
              <a:t>Mastertextformat bearbeiten</a:t>
            </a:r>
          </a:p>
        </p:txBody>
      </p:sp>
    </p:spTree>
    <p:extLst>
      <p:ext uri="{BB962C8B-B14F-4D97-AF65-F5344CB8AC3E}">
        <p14:creationId xmlns:p14="http://schemas.microsoft.com/office/powerpoint/2010/main" val="30721433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de-DE"/>
              <a:t>Mastertitelformat bearbeiten</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32499562"/>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de-DE"/>
              <a:t>Mastertitelformat bearbeiten</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6113235"/>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6114675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2864829"/>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27297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69465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62013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003453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6831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17667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09906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5545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3534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031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778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6069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de-DE"/>
              <a:t>Mastertitelformat bearbeiten</a:t>
            </a:r>
            <a:endParaRPr lang="en-US"/>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extLst>
                <a:ext uri="{28A0092B-C50C-407E-A947-70E740481C1C}">
                  <a14:useLocalDpi xmlns:a14="http://schemas.microsoft.com/office/drawing/2010/main" val="0"/>
                </a:ext>
              </a:extLst>
            </a:blip>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de-DE"/>
              <a:t>Mastertextformat bearbeiten</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357351869"/>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de-DE"/>
              <a:t>Mastertitelformat bearbeiten</a:t>
            </a:r>
            <a:endParaRPr lang="en-US"/>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val="0"/>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108769595"/>
      </p:ext>
    </p:extLst>
  </p:cSld>
  <p:clrMapOvr>
    <a:masterClrMapping/>
  </p:clrMapOvr>
  <p:transition>
    <p:fade/>
  </p:transition>
  <p:hf sldNum="0" hdr="0" ftr="0" dt="0"/>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de-DE"/>
              <a:t>Mastertitelformat bearbeiten</a:t>
            </a:r>
            <a:endParaRPr lang="en-US"/>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val="0"/>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399659229"/>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34415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de-DE"/>
              <a:t>Mastertitelformat bearbeiten</a:t>
            </a:r>
            <a:endParaRPr lang="en-US"/>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extLst>
                <a:ext uri="{28A0092B-C50C-407E-A947-70E740481C1C}">
                  <a14:useLocalDpi xmlns:a14="http://schemas.microsoft.com/office/drawing/2010/main" val="0"/>
                </a:ext>
              </a:extLst>
            </a:blip>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46448706"/>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de-DE"/>
              <a:t>Mastertitelformat bearbeiten</a:t>
            </a:r>
            <a:endParaRPr lang="en-US"/>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extLst>
                <a:ext uri="{28A0092B-C50C-407E-A947-70E740481C1C}">
                  <a14:useLocalDpi xmlns:a14="http://schemas.microsoft.com/office/drawing/2010/main" val="0"/>
                </a:ext>
              </a:extLst>
            </a:blip>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708722368"/>
      </p:ext>
    </p:extLst>
  </p:cSld>
  <p:clrMapOvr>
    <a:masterClrMapping/>
  </p:clrMapOvr>
  <p:transition>
    <p:fade/>
  </p:transition>
  <p:hf sldNum="0" hdr="0" ftr="0" dt="0"/>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44450546"/>
      </p:ext>
    </p:extLst>
  </p:cSld>
  <p:clrMapOvr>
    <a:masterClrMapping/>
  </p:clrMapOvr>
  <p:transition>
    <p:fade/>
  </p:transition>
  <p:hf sldNum="0" hdr="0" ftr="0" dt="0"/>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6454188"/>
      </p:ext>
    </p:extLst>
  </p:cSld>
  <p:clrMapOvr>
    <a:masterClrMapping/>
  </p:clrMapOvr>
  <p:transition>
    <p:fade/>
  </p:transition>
  <p:hf sldNum="0" hdr="0" ft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74296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0678629"/>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571242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de-DE"/>
              <a:t>Mastertitelformat bearbeiten</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76821033"/>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Section Divider -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B57BEF-5B67-5E1A-8B27-5F593B2A4304}"/>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
        <p:nvSpPr>
          <p:cNvPr id="6" name="Rectangle 5">
            <a:extLst>
              <a:ext uri="{FF2B5EF4-FFF2-40B4-BE49-F238E27FC236}">
                <a16:creationId xmlns:a16="http://schemas.microsoft.com/office/drawing/2014/main" id="{9B2551C4-A08C-A00E-7DC9-B4DDD6C726C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pic>
        <p:nvPicPr>
          <p:cNvPr id="8" name="Picture 7" descr="A picture containing background pattern&#10;&#10;Description automatically generated">
            <a:extLst>
              <a:ext uri="{FF2B5EF4-FFF2-40B4-BE49-F238E27FC236}">
                <a16:creationId xmlns:a16="http://schemas.microsoft.com/office/drawing/2014/main" id="{D0DFD011-77E5-705F-70A5-F654310474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8032" y="-1"/>
            <a:ext cx="9003968" cy="6857747"/>
          </a:xfrm>
          <a:prstGeom prst="rect">
            <a:avLst/>
          </a:prstGeom>
        </p:spPr>
      </p:pic>
    </p:spTree>
    <p:extLst>
      <p:ext uri="{BB962C8B-B14F-4D97-AF65-F5344CB8AC3E}">
        <p14:creationId xmlns:p14="http://schemas.microsoft.com/office/powerpoint/2010/main" val="1157230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square photo – Dark">
    <p:bg>
      <p:bgPr>
        <a:solidFill>
          <a:schemeClr val="bg2"/>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p>
        </p:txBody>
      </p:sp>
      <p:sp>
        <p:nvSpPr>
          <p:cNvPr id="16" name="Title 1">
            <a:extLst>
              <a:ext uri="{FF2B5EF4-FFF2-40B4-BE49-F238E27FC236}">
                <a16:creationId xmlns:a16="http://schemas.microsoft.com/office/drawing/2014/main" id="{09CB052D-00A4-FA8E-0921-A04BBE0E75D7}"/>
              </a:ext>
            </a:extLst>
          </p:cNvPr>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7" name="Text Placeholder 4">
            <a:extLst>
              <a:ext uri="{FF2B5EF4-FFF2-40B4-BE49-F238E27FC236}">
                <a16:creationId xmlns:a16="http://schemas.microsoft.com/office/drawing/2014/main" id="{33A04368-2524-5698-F7E0-8CE15D2CEFF8}"/>
              </a:ext>
            </a:extLst>
          </p:cNvPr>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A91A5FFF-4221-CF53-344B-044E9FCBFA07}"/>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44974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82040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Section Divider - Dark blu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3996249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92768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Use ca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9048"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819275"/>
            <a:ext cx="5029200" cy="1314206"/>
          </a:xfrm>
        </p:spPr>
        <p:txBody>
          <a:bodyPr wrap="square">
            <a:spAutoFit/>
          </a:bodyPr>
          <a:lstStyle>
            <a:lvl1pPr marL="0" indent="0">
              <a:lnSpc>
                <a:spcPct val="100000"/>
              </a:lnSpc>
              <a:spcBef>
                <a:spcPts val="0"/>
              </a:spcBef>
              <a:spcAft>
                <a:spcPts val="600"/>
              </a:spcAft>
              <a:buNone/>
              <a:defRPr sz="1600">
                <a:solidFill>
                  <a:schemeClr val="accent2"/>
                </a:solidFill>
                <a:latin typeface="+mj-lt"/>
              </a:defRPr>
            </a:lvl1pPr>
            <a:lvl2pPr marL="0" indent="0">
              <a:spcBef>
                <a:spcPts val="0"/>
              </a:spcBef>
              <a:spcAft>
                <a:spcPts val="1200"/>
              </a:spcAft>
              <a:buNone/>
              <a:defRPr sz="1600">
                <a:solidFill>
                  <a:schemeClr val="bg1"/>
                </a:solidFill>
              </a:defRPr>
            </a:lvl2pPr>
            <a:lvl3pPr marL="228600" indent="0">
              <a:buNone/>
              <a:defRPr sz="1100">
                <a:solidFill>
                  <a:schemeClr val="bg1"/>
                </a:solidFill>
              </a:defRPr>
            </a:lvl3pPr>
            <a:lvl4pPr marL="5715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61D1788-43C5-4CAE-8DDB-8D27885DE2F6}"/>
              </a:ext>
            </a:extLst>
          </p:cNvPr>
          <p:cNvSpPr>
            <a:spLocks noGrp="1"/>
          </p:cNvSpPr>
          <p:nvPr>
            <p:ph type="title"/>
          </p:nvPr>
        </p:nvSpPr>
        <p:spPr>
          <a:xfrm>
            <a:off x="588263" y="457200"/>
            <a:ext cx="5029200"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89418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1" name="Picture 10" descr="Woman wearing HoloLens working on an engine.">
            <a:extLst>
              <a:ext uri="{FF2B5EF4-FFF2-40B4-BE49-F238E27FC236}">
                <a16:creationId xmlns:a16="http://schemas.microsoft.com/office/drawing/2014/main" id="{8BD67588-54F8-4ADE-8D95-53A363F9C259}"/>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641090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031195"/>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bg1"/>
                </a:solidFill>
                <a:latin typeface="+mj-lt"/>
              </a:rPr>
              <a:t>Microsoft Azure</a:t>
            </a:r>
          </a:p>
        </p:txBody>
      </p:sp>
    </p:spTree>
    <p:extLst>
      <p:ext uri="{BB962C8B-B14F-4D97-AF65-F5344CB8AC3E}">
        <p14:creationId xmlns:p14="http://schemas.microsoft.com/office/powerpoint/2010/main" val="312109135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4639450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584653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80892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54046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238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0790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91780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218023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67479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545939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82210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45001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6"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9"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4"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Tree>
    <p:extLst>
      <p:ext uri="{BB962C8B-B14F-4D97-AF65-F5344CB8AC3E}">
        <p14:creationId xmlns:p14="http://schemas.microsoft.com/office/powerpoint/2010/main" val="407081963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5681319"/>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87442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39714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CFEF01A-D6D1-9825-4065-1CAF8A41A749}"/>
              </a:ext>
            </a:extLst>
          </p:cNvPr>
          <p:cNvSpPr/>
          <p:nvPr userDrawn="1"/>
        </p:nvSpPr>
        <p:spPr bwMode="auto">
          <a:xfrm>
            <a:off x="0"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890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034566"/>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67437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24193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203063"/>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89">
          <p15:clr>
            <a:srgbClr val="5ACBF0"/>
          </p15:clr>
        </p15:guide>
        <p15:guide id="8" pos="4969">
          <p15:clr>
            <a:srgbClr val="5ACBF0"/>
          </p15:clr>
        </p15:guide>
        <p15:guide id="9" pos="535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4"/>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4"/>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4"/>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707494"/>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1040316"/>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682264"/>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1690092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385564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022090"/>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187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891856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6558612"/>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03942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825490"/>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9797390"/>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59441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500060"/>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92977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318">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3353908"/>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3228752"/>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0"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350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93327"/>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725325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497968"/>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5039213"/>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330368"/>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006871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193426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4061"/>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533806"/>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8548552"/>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614512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0"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442626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721517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29133307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645832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726013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6876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82372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02200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7472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2471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455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D – Dark">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677071-7DF0-C13E-BD3F-22E6B0D57E61}"/>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pic>
        <p:nvPicPr>
          <p:cNvPr id="2" name="Picture 1" descr="Background pattern&#10;&#10;Description automatically generated">
            <a:extLst>
              <a:ext uri="{FF2B5EF4-FFF2-40B4-BE49-F238E27FC236}">
                <a16:creationId xmlns:a16="http://schemas.microsoft.com/office/drawing/2014/main" id="{5036413C-2548-13AA-F5F3-6B19F2A01C55}"/>
              </a:ext>
            </a:extLst>
          </p:cNvPr>
          <p:cNvPicPr>
            <a:picLocks noChangeAspect="1"/>
          </p:cNvPicPr>
          <p:nvPr userDrawn="1"/>
        </p:nvPicPr>
        <p:blipFill>
          <a:blip r:embed="rId2"/>
          <a:stretch>
            <a:fillRect/>
          </a:stretch>
        </p:blipFill>
        <p:spPr>
          <a:xfrm>
            <a:off x="4193289" y="-1"/>
            <a:ext cx="8013701" cy="6858001"/>
          </a:xfrm>
          <a:prstGeom prst="rect">
            <a:avLst/>
          </a:prstGeom>
        </p:spPr>
      </p:pic>
      <p:sp>
        <p:nvSpPr>
          <p:cNvPr id="5" name="Rectangle 4">
            <a:extLst>
              <a:ext uri="{FF2B5EF4-FFF2-40B4-BE49-F238E27FC236}">
                <a16:creationId xmlns:a16="http://schemas.microsoft.com/office/drawing/2014/main" id="{8AA67D6F-DD77-86B4-4EA1-5CF615F0478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7"/>
            <a:ext cx="2365477" cy="204671"/>
          </a:xfrm>
          <a:noFill/>
        </p:spPr>
        <p:txBody>
          <a:bodyPr wrap="square" lIns="0" tIns="0" rIns="0" bIns="0">
            <a:spAutoFit/>
          </a:bodyPr>
          <a:lstStyle>
            <a:lvl1pPr marL="0" indent="0">
              <a:lnSpc>
                <a:spcPct val="95000"/>
              </a:lnSpc>
              <a:spcBef>
                <a:spcPts val="0"/>
              </a:spcBef>
              <a:buNone/>
              <a:defRPr sz="1400" spc="0" baseline="0">
                <a:solidFill>
                  <a:schemeClr val="tx1"/>
                </a:solidFill>
                <a:latin typeface="+mn-lt"/>
                <a:cs typeface="Segoe UI" panose="020B0502040204020203" pitchFamily="34" charset="0"/>
              </a:defRPr>
            </a:lvl1pPr>
          </a:lstStyle>
          <a:p>
            <a:pPr lvl="0"/>
            <a:r>
              <a:rPr lang="en-US"/>
              <a:t>Date</a:t>
            </a:r>
          </a:p>
        </p:txBody>
      </p:sp>
      <p:sp>
        <p:nvSpPr>
          <p:cNvPr id="11" name="Title 1">
            <a:extLst>
              <a:ext uri="{FF2B5EF4-FFF2-40B4-BE49-F238E27FC236}">
                <a16:creationId xmlns:a16="http://schemas.microsoft.com/office/drawing/2014/main" id="{FEFC2445-963C-33FD-4AB4-568BE1AC9D94}"/>
              </a:ext>
            </a:extLst>
          </p:cNvPr>
          <p:cNvSpPr>
            <a:spLocks noGrp="1"/>
          </p:cNvSpPr>
          <p:nvPr>
            <p:ph type="title" hasCustomPrompt="1"/>
          </p:nvPr>
        </p:nvSpPr>
        <p:spPr>
          <a:xfrm>
            <a:off x="584200" y="2707803"/>
            <a:ext cx="5034280"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39BDBD76-537C-594C-7148-FCFDB6620E51}"/>
              </a:ext>
            </a:extLst>
          </p:cNvPr>
          <p:cNvSpPr>
            <a:spLocks noGrp="1"/>
          </p:cNvSpPr>
          <p:nvPr>
            <p:ph type="body" sz="quarter" idx="12" hasCustomPrompt="1"/>
          </p:nvPr>
        </p:nvSpPr>
        <p:spPr>
          <a:xfrm>
            <a:off x="584200" y="3942571"/>
            <a:ext cx="5034280"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F3D5A67D-8DB6-19F9-EE9C-4CE061105F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8875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0"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4571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75266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370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8719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079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4798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7"/>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556" indent="-228556" algn="ctr">
              <a:buNone/>
              <a:defRPr lang="en-US" sz="1800" b="1">
                <a:solidFill>
                  <a:schemeClr val="tx1"/>
                </a:solidFill>
                <a:latin typeface="+mn-lt"/>
              </a:defRPr>
            </a:lvl1pPr>
          </a:lstStyle>
          <a:p>
            <a:pPr marL="228556" lvl="0" indent="-228556"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7"/>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8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7"/>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547886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1"/>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807278"/>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1"/>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4" y="2896802"/>
            <a:ext cx="3590037" cy="1108121"/>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168729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993142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1"/>
            <a:ext cx="4910838" cy="20436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6350078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215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279947733"/>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898725419"/>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82783"/>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889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7831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8001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550276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99694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8355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5119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2C090D2-0075-6CBF-28D1-3AEE6AADC244}"/>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443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93460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91863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19412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8868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429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903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59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9664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8433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9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D139193-71DF-04C1-8C24-AD1FEC5EAB3E}"/>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DE56A00-37A0-646B-7CF3-F6A0769E94BD}"/>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89120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48">
          <p15:clr>
            <a:srgbClr val="5ACBF0"/>
          </p15:clr>
        </p15:guide>
        <p15:guide id="5" pos="402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983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6699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4023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97803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913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590383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5316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840906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4121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76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FA1DD3F3-296D-B0E5-A9AE-A2F3AFD61886}"/>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5890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4511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50131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8878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9135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35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025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205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2864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3909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88048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D34F3756-CB1C-F837-29A8-F8F77858917F}"/>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8832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578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044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904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18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7834549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6475758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2639279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5526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0698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90944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C17E0ED1-E1AE-DA47-2509-2EC1BF49210A}"/>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779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632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1331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09158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7551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412574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331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1584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36056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15707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4673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8E4EA23F-522A-93F3-9A94-3B190781B9BD}"/>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176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8057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80059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162110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929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564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5152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607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3583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4868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07132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A9419735-F9C6-9794-C3A4-0C125654C997}"/>
              </a:ext>
            </a:extLst>
          </p:cNvPr>
          <p:cNvCxnSpPr/>
          <p:nvPr userDrawn="1"/>
        </p:nvCxnSpPr>
        <p:spPr>
          <a:xfrm>
            <a:off x="581595" y="1208834"/>
            <a:ext cx="11025188" cy="0"/>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333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0498650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215945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6227634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460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5860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69976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3475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238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6083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6608019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2" name="TextBox 41">
            <a:extLst>
              <a:ext uri="{FF2B5EF4-FFF2-40B4-BE49-F238E27FC236}">
                <a16:creationId xmlns:a16="http://schemas.microsoft.com/office/drawing/2014/main" id="{E6A433FB-F02E-FE44-876C-BA751661D69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userDrawn="1"/>
        </p:nvCxnSpPr>
        <p:spPr>
          <a:xfrm>
            <a:off x="5842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userDrawn="1"/>
        </p:nvCxnSpPr>
        <p:spPr>
          <a:xfrm>
            <a:off x="24956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userDrawn="1"/>
        </p:nvCxnSpPr>
        <p:spPr>
          <a:xfrm>
            <a:off x="4364037" y="2015240"/>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a:solidFill>
                  <a:schemeClr val="tx1"/>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userDrawn="1"/>
        </p:nvCxnSpPr>
        <p:spPr>
          <a:xfrm>
            <a:off x="5842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userDrawn="1"/>
        </p:nvCxnSpPr>
        <p:spPr>
          <a:xfrm>
            <a:off x="24956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userDrawn="1"/>
        </p:nvCxnSpPr>
        <p:spPr>
          <a:xfrm>
            <a:off x="4364037" y="4362631"/>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a:solidFill>
                  <a:schemeClr val="tx1"/>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a:solidFill>
                  <a:schemeClr val="tx1"/>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71487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9688886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51500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7835620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2460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428572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03523231"/>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51480496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8306866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9807919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28135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quare photo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Picture Placeholder 3">
            <a:extLst>
              <a:ext uri="{FF2B5EF4-FFF2-40B4-BE49-F238E27FC236}">
                <a16:creationId xmlns:a16="http://schemas.microsoft.com/office/drawing/2014/main" id="{4C18C7E8-5542-FB41-8E5F-31F21A608194}"/>
              </a:ext>
            </a:extLst>
          </p:cNvPr>
          <p:cNvSpPr>
            <a:spLocks noGrp="1"/>
          </p:cNvSpPr>
          <p:nvPr>
            <p:ph type="pic" sz="quarter" idx="10"/>
          </p:nvPr>
        </p:nvSpPr>
        <p:spPr>
          <a:xfrm>
            <a:off x="5299075" y="0"/>
            <a:ext cx="6892925" cy="6858000"/>
          </a:xfrm>
          <a:solidFill>
            <a:schemeClr val="tx2"/>
          </a:solidFill>
        </p:spPr>
        <p:txBody>
          <a:bodyPr tIns="2743200"/>
          <a:lstStyle>
            <a:lvl1pPr marL="0" indent="0" algn="ctr">
              <a:buNone/>
              <a:defRPr b="0">
                <a:solidFill>
                  <a:schemeClr val="bg1"/>
                </a:solidFill>
              </a:defRPr>
            </a:lvl1pPr>
          </a:lstStyle>
          <a:p>
            <a:r>
              <a:rPr lang="en-US"/>
              <a:t>Click icon to add picture</a:t>
            </a:r>
          </a:p>
        </p:txBody>
      </p:sp>
      <p:sp>
        <p:nvSpPr>
          <p:cNvPr id="16" name="Title 1">
            <a:extLst>
              <a:ext uri="{FF2B5EF4-FFF2-40B4-BE49-F238E27FC236}">
                <a16:creationId xmlns:a16="http://schemas.microsoft.com/office/drawing/2014/main" id="{09CB052D-00A4-FA8E-0921-A04BBE0E75D7}"/>
              </a:ext>
            </a:extLst>
          </p:cNvPr>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7" name="Text Placeholder 4">
            <a:extLst>
              <a:ext uri="{FF2B5EF4-FFF2-40B4-BE49-F238E27FC236}">
                <a16:creationId xmlns:a16="http://schemas.microsoft.com/office/drawing/2014/main" id="{33A04368-2524-5698-F7E0-8CE15D2CEFF8}"/>
              </a:ext>
            </a:extLst>
          </p:cNvPr>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80190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2" name="TextBox 41">
            <a:extLst>
              <a:ext uri="{FF2B5EF4-FFF2-40B4-BE49-F238E27FC236}">
                <a16:creationId xmlns:a16="http://schemas.microsoft.com/office/drawing/2014/main" id="{FCE89329-465A-1A40-9CE3-ED71E46FA05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userDrawn="1"/>
        </p:nvCxnSpPr>
        <p:spPr>
          <a:xfrm>
            <a:off x="5842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userDrawn="1"/>
        </p:nvCxnSpPr>
        <p:spPr>
          <a:xfrm>
            <a:off x="24956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userDrawn="1"/>
        </p:nvCxnSpPr>
        <p:spPr>
          <a:xfrm>
            <a:off x="4364037" y="2015240"/>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1"/>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userDrawn="1"/>
        </p:nvCxnSpPr>
        <p:spPr>
          <a:xfrm>
            <a:off x="5842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userDrawn="1"/>
        </p:nvCxnSpPr>
        <p:spPr>
          <a:xfrm>
            <a:off x="24956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userDrawn="1"/>
        </p:nvCxnSpPr>
        <p:spPr>
          <a:xfrm>
            <a:off x="4364037" y="4362631"/>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1"/>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1"/>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21083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6032526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2191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4434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3632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67231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23155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3911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67077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5811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6251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1"/>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1"/>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1"/>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507834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765603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72708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085866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11072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999097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491652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9924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82098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9274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612527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34609381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47319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55496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2678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37052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02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077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485858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0115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96082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290079"/>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2098813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 Line 12 Months – Dark">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1532824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5"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492" indent="-236492">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700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3002569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829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279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3658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623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pic>
        <p:nvPicPr>
          <p:cNvPr id="2" name="Picture 1" descr="A blue rectangular object with white lines&#10;&#10;Description automatically generated">
            <a:extLst>
              <a:ext uri="{FF2B5EF4-FFF2-40B4-BE49-F238E27FC236}">
                <a16:creationId xmlns:a16="http://schemas.microsoft.com/office/drawing/2014/main" id="{0B2BBB4C-AF08-0EFC-BF71-019F532F01E4}"/>
              </a:ext>
            </a:extLst>
          </p:cNvPr>
          <p:cNvPicPr>
            <a:picLocks noChangeAspect="1"/>
          </p:cNvPicPr>
          <p:nvPr userDrawn="1"/>
        </p:nvPicPr>
        <p:blipFill>
          <a:blip r:embed="rId2"/>
          <a:stretch>
            <a:fillRect/>
          </a:stretch>
        </p:blipFill>
        <p:spPr>
          <a:xfrm>
            <a:off x="-89647" y="218476"/>
            <a:ext cx="12371294" cy="6626232"/>
          </a:xfrm>
          <a:prstGeom prst="rect">
            <a:avLst/>
          </a:prstGeom>
        </p:spPr>
      </p:pic>
      <p:grpSp>
        <p:nvGrpSpPr>
          <p:cNvPr id="3" name="Group 2">
            <a:extLst>
              <a:ext uri="{FF2B5EF4-FFF2-40B4-BE49-F238E27FC236}">
                <a16:creationId xmlns:a16="http://schemas.microsoft.com/office/drawing/2014/main" id="{55E4C7AD-0392-698C-B441-69F8294AB9C6}"/>
              </a:ext>
            </a:extLst>
          </p:cNvPr>
          <p:cNvGrpSpPr/>
          <p:nvPr userDrawn="1"/>
        </p:nvGrpSpPr>
        <p:grpSpPr>
          <a:xfrm>
            <a:off x="9924893" y="1837538"/>
            <a:ext cx="1513530" cy="1514668"/>
            <a:chOff x="9328025" y="2393320"/>
            <a:chExt cx="1513530" cy="1514668"/>
          </a:xfrm>
        </p:grpSpPr>
        <p:pic>
          <p:nvPicPr>
            <p:cNvPr id="5" name="Picture 4" descr="A blue circle with white border&#10;&#10;Description automatically generated">
              <a:extLst>
                <a:ext uri="{FF2B5EF4-FFF2-40B4-BE49-F238E27FC236}">
                  <a16:creationId xmlns:a16="http://schemas.microsoft.com/office/drawing/2014/main" id="{E7129B5D-A38E-C3EB-AF03-4942EA8E0451}"/>
                </a:ext>
              </a:extLst>
            </p:cNvPr>
            <p:cNvPicPr>
              <a:picLocks noChangeAspect="1"/>
            </p:cNvPicPr>
            <p:nvPr/>
          </p:nvPicPr>
          <p:blipFill rotWithShape="1">
            <a:blip r:embed="rId3"/>
            <a:srcRect l="30546" t="27163" r="53004" b="43960"/>
            <a:stretch/>
          </p:blipFill>
          <p:spPr>
            <a:xfrm>
              <a:off x="9328025" y="2447513"/>
              <a:ext cx="1479201" cy="1460475"/>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165AAEF4-4EFB-FAA4-BEE5-4B31C39AF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29554" y="2393320"/>
              <a:ext cx="1512001" cy="1008000"/>
            </a:xfrm>
            <a:prstGeom prst="rect">
              <a:avLst/>
            </a:prstGeom>
            <a:effectLst>
              <a:outerShdw blurRad="63500" dist="25400" dir="2700000" algn="tl" rotWithShape="0">
                <a:prstClr val="black">
                  <a:alpha val="8076"/>
                </a:prstClr>
              </a:outerShdw>
            </a:effectLst>
          </p:spPr>
        </p:pic>
        <p:sp>
          <p:nvSpPr>
            <p:cNvPr id="8" name="TextBox 7">
              <a:extLst>
                <a:ext uri="{FF2B5EF4-FFF2-40B4-BE49-F238E27FC236}">
                  <a16:creationId xmlns:a16="http://schemas.microsoft.com/office/drawing/2014/main" id="{DD62DF70-69C0-753F-E8FC-E36E97A36C88}"/>
                </a:ext>
              </a:extLst>
            </p:cNvPr>
            <p:cNvSpPr txBox="1"/>
            <p:nvPr/>
          </p:nvSpPr>
          <p:spPr>
            <a:xfrm>
              <a:off x="9627227" y="3402941"/>
              <a:ext cx="905435" cy="369332"/>
            </a:xfrm>
            <a:prstGeom prst="rect">
              <a:avLst/>
            </a:prstGeom>
            <a:solidFill>
              <a:srgbClr val="0078D4"/>
            </a:solidFill>
            <a:ln>
              <a:solidFill>
                <a:schemeClr val="tx1"/>
              </a:solidFill>
              <a:prstDash val="sysDash"/>
              <a:extLst>
                <a:ext uri="{C807C97D-BFC1-408E-A445-0C87EB9F89A2}">
                  <ask:lineSketchStyleProps xmlns:ask="http://schemas.microsoft.com/office/drawing/2018/sketchyshapes" sd="1219033472">
                    <a:custGeom>
                      <a:avLst/>
                      <a:gdLst>
                        <a:gd name="connsiteX0" fmla="*/ 0 w 905435"/>
                        <a:gd name="connsiteY0" fmla="*/ 0 h 184666"/>
                        <a:gd name="connsiteX1" fmla="*/ 470826 w 905435"/>
                        <a:gd name="connsiteY1" fmla="*/ 0 h 184666"/>
                        <a:gd name="connsiteX2" fmla="*/ 905435 w 905435"/>
                        <a:gd name="connsiteY2" fmla="*/ 0 h 184666"/>
                        <a:gd name="connsiteX3" fmla="*/ 905435 w 905435"/>
                        <a:gd name="connsiteY3" fmla="*/ 184666 h 184666"/>
                        <a:gd name="connsiteX4" fmla="*/ 461772 w 905435"/>
                        <a:gd name="connsiteY4" fmla="*/ 184666 h 184666"/>
                        <a:gd name="connsiteX5" fmla="*/ 0 w 905435"/>
                        <a:gd name="connsiteY5" fmla="*/ 184666 h 184666"/>
                        <a:gd name="connsiteX6" fmla="*/ 0 w 905435"/>
                        <a:gd name="connsiteY6"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5435" h="184666" fill="none" extrusionOk="0">
                          <a:moveTo>
                            <a:pt x="0" y="0"/>
                          </a:moveTo>
                          <a:cubicBezTo>
                            <a:pt x="189636" y="-43463"/>
                            <a:pt x="273992" y="28342"/>
                            <a:pt x="470826" y="0"/>
                          </a:cubicBezTo>
                          <a:cubicBezTo>
                            <a:pt x="667660" y="-28342"/>
                            <a:pt x="794960" y="37225"/>
                            <a:pt x="905435" y="0"/>
                          </a:cubicBezTo>
                          <a:cubicBezTo>
                            <a:pt x="906965" y="87242"/>
                            <a:pt x="902682" y="125548"/>
                            <a:pt x="905435" y="184666"/>
                          </a:cubicBezTo>
                          <a:cubicBezTo>
                            <a:pt x="684809" y="205349"/>
                            <a:pt x="617018" y="155365"/>
                            <a:pt x="461772" y="184666"/>
                          </a:cubicBezTo>
                          <a:cubicBezTo>
                            <a:pt x="306526" y="213967"/>
                            <a:pt x="213172" y="129325"/>
                            <a:pt x="0" y="184666"/>
                          </a:cubicBezTo>
                          <a:cubicBezTo>
                            <a:pt x="-1680" y="107519"/>
                            <a:pt x="5511" y="40935"/>
                            <a:pt x="0" y="0"/>
                          </a:cubicBezTo>
                          <a:close/>
                        </a:path>
                        <a:path w="905435" h="184666" stroke="0" extrusionOk="0">
                          <a:moveTo>
                            <a:pt x="0" y="0"/>
                          </a:moveTo>
                          <a:cubicBezTo>
                            <a:pt x="158915" y="-19311"/>
                            <a:pt x="339259" y="50707"/>
                            <a:pt x="443663" y="0"/>
                          </a:cubicBezTo>
                          <a:cubicBezTo>
                            <a:pt x="548067" y="-50707"/>
                            <a:pt x="742369" y="4557"/>
                            <a:pt x="905435" y="0"/>
                          </a:cubicBezTo>
                          <a:cubicBezTo>
                            <a:pt x="911238" y="83630"/>
                            <a:pt x="897171" y="114618"/>
                            <a:pt x="905435" y="184666"/>
                          </a:cubicBezTo>
                          <a:cubicBezTo>
                            <a:pt x="797623" y="191024"/>
                            <a:pt x="641643" y="135316"/>
                            <a:pt x="452718" y="184666"/>
                          </a:cubicBezTo>
                          <a:cubicBezTo>
                            <a:pt x="263793" y="234016"/>
                            <a:pt x="193670" y="155429"/>
                            <a:pt x="0" y="184666"/>
                          </a:cubicBezTo>
                          <a:cubicBezTo>
                            <a:pt x="-6017" y="135483"/>
                            <a:pt x="5246" y="77093"/>
                            <a:pt x="0" y="0"/>
                          </a:cubicBezTo>
                          <a:close/>
                        </a:path>
                      </a:pathLst>
                    </a:custGeom>
                    <ask:type>
                      <ask:lineSketchNone/>
                    </ask:type>
                  </ask:lineSketchStyleProps>
                </a:ext>
              </a:extLst>
            </a:ln>
          </p:spPr>
          <p:txBody>
            <a:bodyPr wrap="square" lIns="0" tIns="0" rIns="0" bIns="0" rtlCol="0">
              <a:spAutoFit/>
            </a:bodyPr>
            <a:lstStyle/>
            <a:p>
              <a:pPr algn="ctr"/>
              <a:r>
                <a:rPr lang="en-GB" sz="1200"/>
                <a:t>KPMG KymChat</a:t>
              </a:r>
            </a:p>
          </p:txBody>
        </p:sp>
      </p:grpSp>
    </p:spTree>
    <p:extLst>
      <p:ext uri="{BB962C8B-B14F-4D97-AF65-F5344CB8AC3E}">
        <p14:creationId xmlns:p14="http://schemas.microsoft.com/office/powerpoint/2010/main" val="1720042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5384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04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282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 Line 6 Labels – Dark">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flipH="1">
            <a:off x="5661212" y="0"/>
            <a:ext cx="653078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861774"/>
          </a:xfrm>
        </p:spPr>
        <p:txBody>
          <a:bodyPr/>
          <a:lstStyle>
            <a:lvl1pPr marL="0" indent="0">
              <a:buNone/>
              <a:defRPr>
                <a:solidFill>
                  <a:schemeClr val="tx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6906952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8300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2221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68890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00555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6044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76866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9997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68662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55213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37868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eader Line 6 Label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861774"/>
          </a:xfrm>
        </p:spPr>
        <p:txBody>
          <a:bodyPr/>
          <a:lstStyle>
            <a:lvl1pPr marL="0" indent="0">
              <a:buNone/>
              <a:defRPr>
                <a:solidFill>
                  <a:schemeClr val="tx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2262785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52364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8278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42382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87543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26829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69764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22847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81843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29138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741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7231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3311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8991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4509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539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724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8417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13056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469705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214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11510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a:t>Click icon to add picture</a:t>
            </a:r>
          </a:p>
        </p:txBody>
      </p:sp>
    </p:spTree>
    <p:extLst>
      <p:ext uri="{BB962C8B-B14F-4D97-AF65-F5344CB8AC3E}">
        <p14:creationId xmlns:p14="http://schemas.microsoft.com/office/powerpoint/2010/main" val="29376394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57496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0537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733367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255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52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919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782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1017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72343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61358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slide 1b – Dark">
    <p:bg>
      <p:bgPr>
        <a:solidFill>
          <a:schemeClr val="bg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accent2"/>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Tree>
    <p:extLst>
      <p:ext uri="{BB962C8B-B14F-4D97-AF65-F5344CB8AC3E}">
        <p14:creationId xmlns:p14="http://schemas.microsoft.com/office/powerpoint/2010/main" val="3016087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15352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425780"/>
            <a:ext cx="5083629"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950283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425780"/>
            <a:ext cx="5083629"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097070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Title Slide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588202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Title slide 1">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1875D-974D-4706-A958-91720E6F6CC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726" y="1"/>
            <a:ext cx="12197724"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48"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1" y="3610770"/>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5147392"/>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727719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9E9252-E5C7-4B97-A145-88266BE82CA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9570" y="1"/>
            <a:ext cx="12221570" cy="6857999"/>
          </a:xfrm>
          <a:prstGeom prst="rect">
            <a:avLst/>
          </a:prstGeom>
        </p:spPr>
      </p:pic>
      <p:sp>
        <p:nvSpPr>
          <p:cNvPr id="5" name="Rectangle 4">
            <a:extLst>
              <a:ext uri="{FF2B5EF4-FFF2-40B4-BE49-F238E27FC236}">
                <a16:creationId xmlns:a16="http://schemas.microsoft.com/office/drawing/2014/main" id="{755D2E59-9F09-48D8-BCB1-FF895703D630}"/>
              </a:ext>
            </a:extLst>
          </p:cNvPr>
          <p:cNvSpPr/>
          <p:nvPr/>
        </p:nvSpPr>
        <p:spPr bwMode="auto">
          <a:xfrm>
            <a:off x="0" y="0"/>
            <a:ext cx="6320106" cy="6858000"/>
          </a:xfrm>
          <a:prstGeom prst="rect">
            <a:avLst/>
          </a:prstGeom>
          <a:gradFill>
            <a:gsLst>
              <a:gs pos="0">
                <a:schemeClr val="accent1">
                  <a:alpha val="80000"/>
                </a:schemeClr>
              </a:gs>
              <a:gs pos="100000">
                <a:schemeClr val="accent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48"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8F95DE65-58FD-4626-A66C-A48B52B2AE41}"/>
              </a:ext>
            </a:extLst>
          </p:cNvPr>
          <p:cNvSpPr>
            <a:spLocks noGrp="1"/>
          </p:cNvSpPr>
          <p:nvPr>
            <p:ph type="title" hasCustomPrompt="1"/>
          </p:nvPr>
        </p:nvSpPr>
        <p:spPr>
          <a:xfrm>
            <a:off x="584201" y="2607161"/>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3CFA3888-9280-4F0A-8EE2-0C1A1A508C99}"/>
              </a:ext>
            </a:extLst>
          </p:cNvPr>
          <p:cNvSpPr>
            <a:spLocks noGrp="1"/>
          </p:cNvSpPr>
          <p:nvPr>
            <p:ph type="body" sz="quarter" idx="12" hasCustomPrompt="1"/>
          </p:nvPr>
        </p:nvSpPr>
        <p:spPr>
          <a:xfrm>
            <a:off x="584200" y="4143782"/>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93688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itle Slide 4">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110FCF-FC5A-4F4E-B5EA-DDBD218505B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96" y="-244"/>
            <a:ext cx="12190704" cy="6858244"/>
          </a:xfrm>
          <a:prstGeom prst="rect">
            <a:avLst/>
          </a:prstGeom>
        </p:spPr>
      </p:pic>
      <p:sp>
        <p:nvSpPr>
          <p:cNvPr id="10" name="Title 1">
            <a:extLst>
              <a:ext uri="{FF2B5EF4-FFF2-40B4-BE49-F238E27FC236}">
                <a16:creationId xmlns:a16="http://schemas.microsoft.com/office/drawing/2014/main" id="{2D2A53B3-1E1F-47C6-8077-FDF2026E5895}"/>
              </a:ext>
            </a:extLst>
          </p:cNvPr>
          <p:cNvSpPr>
            <a:spLocks noGrp="1"/>
          </p:cNvSpPr>
          <p:nvPr>
            <p:ph type="title" hasCustomPrompt="1"/>
          </p:nvPr>
        </p:nvSpPr>
        <p:spPr>
          <a:xfrm>
            <a:off x="584201" y="3610770"/>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801118BA-6119-499D-9462-8B8258D5D59E}"/>
              </a:ext>
            </a:extLst>
          </p:cNvPr>
          <p:cNvSpPr>
            <a:spLocks noGrp="1"/>
          </p:cNvSpPr>
          <p:nvPr>
            <p:ph type="body" sz="quarter" idx="12" hasCustomPrompt="1"/>
          </p:nvPr>
        </p:nvSpPr>
        <p:spPr>
          <a:xfrm>
            <a:off x="584200" y="5147392"/>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605194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67" indent="0">
              <a:buNone/>
              <a:defRPr/>
            </a:lvl2pPr>
            <a:lvl3pPr marL="457135" indent="0">
              <a:buNone/>
              <a:defRPr/>
            </a:lvl3pPr>
            <a:lvl4pPr marL="685702" indent="0">
              <a:buNone/>
              <a:defRPr/>
            </a:lvl4pPr>
            <a:lvl5pPr marL="91427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894598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201284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52" indent="0">
              <a:buFont typeface="Wingdings" panose="05000000000000000000" pitchFamily="2" charset="2"/>
              <a:buNone/>
              <a:defRPr sz="2000" b="0"/>
            </a:lvl2pPr>
            <a:lvl3pPr marL="450787" indent="0">
              <a:buFont typeface="Wingdings" panose="05000000000000000000" pitchFamily="2" charset="2"/>
              <a:buNone/>
              <a:tabLst/>
              <a:defRPr sz="1600" b="0"/>
            </a:lvl3pPr>
            <a:lvl4pPr marL="652370" indent="0">
              <a:buFont typeface="Wingdings" panose="05000000000000000000" pitchFamily="2" charset="2"/>
              <a:buNone/>
              <a:defRPr sz="1400" b="0"/>
            </a:lvl4pPr>
            <a:lvl5pPr marL="853954"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54394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52" indent="0">
              <a:buFont typeface="Wingdings" panose="05000000000000000000" pitchFamily="2" charset="2"/>
              <a:buNone/>
              <a:defRPr sz="2000" b="0"/>
            </a:lvl2pPr>
            <a:lvl3pPr marL="450787" indent="0">
              <a:buFont typeface="Wingdings" panose="05000000000000000000" pitchFamily="2" charset="2"/>
              <a:buNone/>
              <a:tabLst/>
              <a:defRPr sz="1600" b="0"/>
            </a:lvl3pPr>
            <a:lvl4pPr marL="652370" indent="0">
              <a:buFont typeface="Wingdings" panose="05000000000000000000" pitchFamily="2" charset="2"/>
              <a:buNone/>
              <a:defRPr sz="1400" b="0"/>
            </a:lvl4pPr>
            <a:lvl5pPr marL="853954" indent="0">
              <a:buFont typeface="Wingdings" panose="05000000000000000000" pitchFamily="2" charset="2"/>
              <a:buNone/>
              <a:tabLst/>
              <a:defRPr sz="1400" b="0"/>
            </a:lvl5pPr>
          </a:lstStyle>
          <a:p>
            <a:pPr marL="0" marR="0" lvl="0" indent="0" algn="l" defTabSz="932610"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804106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slide 1b">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bg1"/>
                </a:solidFill>
              </a:defRPr>
            </a:lvl1pPr>
          </a:lstStyle>
          <a:p>
            <a:r>
              <a:rPr lang="en-US"/>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bg1"/>
                </a:solidFill>
                <a:latin typeface="+mn-lt"/>
              </a:defRPr>
            </a:lvl1pPr>
          </a:lstStyle>
          <a:p>
            <a:pPr lvl="0"/>
            <a:r>
              <a:rPr lang="en-US"/>
              <a:t>Job title or another attribute</a:t>
            </a:r>
          </a:p>
        </p:txBody>
      </p:sp>
    </p:spTree>
    <p:extLst>
      <p:ext uri="{BB962C8B-B14F-4D97-AF65-F5344CB8AC3E}">
        <p14:creationId xmlns:p14="http://schemas.microsoft.com/office/powerpoint/2010/main" val="19231613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42" indent="-231742">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77" indent="-171426">
              <a:buFont typeface="Wingdings" panose="05000000000000000000" pitchFamily="2" charset="2"/>
              <a:buChar char=""/>
              <a:defRPr sz="1961" b="0"/>
            </a:lvl2pPr>
            <a:lvl3pPr marL="639672" indent="-188885">
              <a:buFont typeface="Wingdings" panose="05000000000000000000" pitchFamily="2" charset="2"/>
              <a:buChar char=""/>
              <a:tabLst/>
              <a:defRPr sz="1568" b="0"/>
            </a:lvl3pPr>
            <a:lvl4pPr marL="828557" indent="-176189">
              <a:buFont typeface="Wingdings" panose="05000000000000000000" pitchFamily="2" charset="2"/>
              <a:buChar char=""/>
              <a:defRPr sz="1372" b="0"/>
            </a:lvl4pPr>
            <a:lvl5pPr marL="1023793" indent="-169838">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42" indent="-231742">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77" indent="-171426">
              <a:buFont typeface="Wingdings" panose="05000000000000000000" pitchFamily="2" charset="2"/>
              <a:buChar char=""/>
              <a:defRPr sz="1961" b="0"/>
            </a:lvl2pPr>
            <a:lvl3pPr marL="639672" indent="-188885">
              <a:buFont typeface="Wingdings" panose="05000000000000000000" pitchFamily="2" charset="2"/>
              <a:buChar char=""/>
              <a:tabLst/>
              <a:defRPr sz="1568" b="0"/>
            </a:lvl3pPr>
            <a:lvl4pPr marL="828557" indent="-176189">
              <a:buFont typeface="Wingdings" panose="05000000000000000000" pitchFamily="2" charset="2"/>
              <a:buChar char=""/>
              <a:defRPr sz="1372" b="0"/>
            </a:lvl4pPr>
            <a:lvl5pPr marL="1023793" indent="-169838">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427097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8825192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81251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487056"/>
          </a:xfrm>
        </p:spPr>
        <p:txBody>
          <a:bodyPr tIns="64008"/>
          <a:lstStyle>
            <a:lvl1pPr>
              <a:defRPr sz="2745" spc="0">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9597802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1"/>
            <a:ext cx="4161981" cy="1107996"/>
          </a:xfrm>
        </p:spPr>
        <p:txBody>
          <a:bodyPr wrap="square" rIns="0" anchor="b">
            <a:spAutoFit/>
          </a:bodyPr>
          <a:lstStyle>
            <a:lvl1pPr>
              <a:lnSpc>
                <a:spcPct val="100000"/>
              </a:lnSpc>
              <a:defRPr sz="353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3"/>
            <a:ext cx="4162425" cy="307777"/>
          </a:xfrm>
        </p:spPr>
        <p:txBody>
          <a:bodyPr/>
          <a:lstStyle>
            <a:lvl1pPr marL="0" indent="0">
              <a:buNone/>
              <a:defRPr sz="1961">
                <a:latin typeface="+mn-lt"/>
              </a:defRPr>
            </a:lvl1pPr>
            <a:lvl2pPr marL="228567" indent="0">
              <a:buNone/>
              <a:defRPr/>
            </a:lvl2pPr>
            <a:lvl3pPr marL="457135" indent="0">
              <a:buNone/>
              <a:defRPr/>
            </a:lvl3pPr>
            <a:lvl4pPr marL="661894" indent="0">
              <a:buNone/>
              <a:defRPr/>
            </a:lvl4pPr>
            <a:lvl5pPr marL="85554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9845351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53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58763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8"/>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68542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Section Title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17897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Section Title 2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051693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2907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3D">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6573A8C-8AE8-EFFB-8863-6F294CBE09BD}"/>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707803"/>
            <a:ext cx="5032829" cy="1046440"/>
          </a:xfrm>
          <a:noFill/>
        </p:spPr>
        <p:txBody>
          <a:bodyPr wrap="square" lIns="0" tIns="0" rIns="0" bIns="0" anchor="t" anchorCtr="0">
            <a:spAutoFit/>
          </a:bodyPr>
          <a:lstStyle>
            <a:lvl1pPr>
              <a:lnSpc>
                <a:spcPct val="85000"/>
              </a:lnSpc>
              <a:defRPr sz="4000" b="1" i="0" spc="-50" baseline="0">
                <a:solidFill>
                  <a:schemeClr val="bg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42571"/>
            <a:ext cx="5032829" cy="292388"/>
          </a:xfrm>
          <a:noFill/>
        </p:spPr>
        <p:txBody>
          <a:bodyPr wrap="square" lIns="0" tIns="0" rIns="0" bIns="0">
            <a:spAutoFit/>
          </a:bodyPr>
          <a:lstStyle>
            <a:lvl1pPr marL="0" indent="0">
              <a:lnSpc>
                <a:spcPct val="95000"/>
              </a:lnSpc>
              <a:spcBef>
                <a:spcPts val="0"/>
              </a:spcBef>
              <a:buNone/>
              <a:defRPr sz="2000" b="0" i="0" spc="0" baseline="0">
                <a:solidFill>
                  <a:schemeClr val="bg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6"/>
            <a:ext cx="2365477" cy="204671"/>
          </a:xfrm>
          <a:noFill/>
        </p:spPr>
        <p:txBody>
          <a:bodyPr wrap="square" lIns="0" tIns="0" rIns="0" bIns="0">
            <a:spAutoFit/>
          </a:bodyPr>
          <a:lstStyle>
            <a:lvl1pPr marL="0" indent="0">
              <a:lnSpc>
                <a:spcPct val="95000"/>
              </a:lnSpc>
              <a:spcBef>
                <a:spcPts val="0"/>
              </a:spcBef>
              <a:buNone/>
              <a:defRPr sz="1400" spc="0" baseline="0">
                <a:solidFill>
                  <a:schemeClr val="bg1"/>
                </a:solidFill>
                <a:latin typeface="+mn-lt"/>
                <a:cs typeface="Segoe UI" panose="020B0502040204020203" pitchFamily="34" charset="0"/>
              </a:defRPr>
            </a:lvl1pPr>
          </a:lstStyle>
          <a:p>
            <a:pPr lvl="0"/>
            <a:r>
              <a:rPr lang="en-US"/>
              <a:t>Date</a:t>
            </a:r>
          </a:p>
        </p:txBody>
      </p:sp>
      <p:pic>
        <p:nvPicPr>
          <p:cNvPr id="3" name="Picture 2" descr="Background pattern&#10;&#10;Description automatically generated">
            <a:extLst>
              <a:ext uri="{FF2B5EF4-FFF2-40B4-BE49-F238E27FC236}">
                <a16:creationId xmlns:a16="http://schemas.microsoft.com/office/drawing/2014/main" id="{3A890E38-3EB9-DAB4-76B1-2A6CAFA96D11}"/>
              </a:ext>
            </a:extLst>
          </p:cNvPr>
          <p:cNvPicPr>
            <a:picLocks noChangeAspect="1"/>
          </p:cNvPicPr>
          <p:nvPr userDrawn="1"/>
        </p:nvPicPr>
        <p:blipFill>
          <a:blip r:embed="rId2"/>
          <a:stretch>
            <a:fillRect/>
          </a:stretch>
        </p:blipFill>
        <p:spPr>
          <a:xfrm>
            <a:off x="4193289" y="-1"/>
            <a:ext cx="8013701" cy="6858001"/>
          </a:xfrm>
          <a:prstGeom prst="rect">
            <a:avLst/>
          </a:prstGeom>
        </p:spPr>
      </p:pic>
      <p:pic>
        <p:nvPicPr>
          <p:cNvPr id="7" name="MS logo gray - EMF" descr="Microsoft logo, gray text version">
            <a:extLst>
              <a:ext uri="{FF2B5EF4-FFF2-40B4-BE49-F238E27FC236}">
                <a16:creationId xmlns:a16="http://schemas.microsoft.com/office/drawing/2014/main" id="{8AFCC025-2C78-C6D3-BCE2-45B133C4684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97097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slide – Dark">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5B3D10-3853-D37E-E969-BB31CB0F4929}"/>
              </a:ext>
            </a:extLst>
          </p:cNvPr>
          <p:cNvSpPr/>
          <p:nvPr userDrawn="1"/>
        </p:nvSpPr>
        <p:spPr bwMode="auto">
          <a:xfrm>
            <a:off x="0" y="3754243"/>
            <a:ext cx="7804943"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descr="A picture containing aircraft&#10;&#10;Description automatically generated">
            <a:extLst>
              <a:ext uri="{FF2B5EF4-FFF2-40B4-BE49-F238E27FC236}">
                <a16:creationId xmlns:a16="http://schemas.microsoft.com/office/drawing/2014/main" id="{D42F501F-2EFB-413D-F195-FB4709E61335}"/>
              </a:ext>
            </a:extLst>
          </p:cNvPr>
          <p:cNvPicPr>
            <a:picLocks noChangeAspect="1"/>
          </p:cNvPicPr>
          <p:nvPr userDrawn="1"/>
        </p:nvPicPr>
        <p:blipFill>
          <a:blip r:embed="rId2"/>
          <a:stretch>
            <a:fillRect/>
          </a:stretch>
        </p:blipFill>
        <p:spPr>
          <a:xfrm>
            <a:off x="1219814" y="0"/>
            <a:ext cx="6604000" cy="6858000"/>
          </a:xfrm>
          <a:prstGeom prst="rect">
            <a:avLst/>
          </a:prstGeom>
        </p:spPr>
      </p:pic>
      <p:sp>
        <p:nvSpPr>
          <p:cNvPr id="2" name="Rectangle 1">
            <a:extLst>
              <a:ext uri="{FF2B5EF4-FFF2-40B4-BE49-F238E27FC236}">
                <a16:creationId xmlns:a16="http://schemas.microsoft.com/office/drawing/2014/main" id="{987D4CBC-DC41-42F7-B903-D634597579F9}"/>
              </a:ext>
            </a:extLst>
          </p:cNvPr>
          <p:cNvSpPr/>
          <p:nvPr userDrawn="1"/>
        </p:nvSpPr>
        <p:spPr bwMode="auto">
          <a:xfrm flipH="1">
            <a:off x="7816132" y="0"/>
            <a:ext cx="437586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3"/>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tx1"/>
                </a:solidFill>
              </a:defRPr>
            </a:lvl1pPr>
          </a:lstStyle>
          <a:p>
            <a:r>
              <a:rPr lang="en-US"/>
              <a:t>Add quote text here</a:t>
            </a:r>
          </a:p>
        </p:txBody>
      </p:sp>
    </p:spTree>
    <p:extLst>
      <p:ext uri="{BB962C8B-B14F-4D97-AF65-F5344CB8AC3E}">
        <p14:creationId xmlns:p14="http://schemas.microsoft.com/office/powerpoint/2010/main" val="2124859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Section Title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63643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Section Title 5">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892605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Section Title 6">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34426C-0EDA-4C47-BE67-B338AF44509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96" y="-244"/>
            <a:ext cx="12190704" cy="6858244"/>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112860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Section Title 7">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34426C-0EDA-4C47-BE67-B338AF44509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96" y="-244"/>
            <a:ext cx="12190704" cy="6858244"/>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231107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495465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481799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568671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763093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04627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71936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slide with pictur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CCCC5A-3102-7258-92BD-630511E6918E}"/>
              </a:ext>
            </a:extLst>
          </p:cNvPr>
          <p:cNvSpPr/>
          <p:nvPr userDrawn="1"/>
        </p:nvSpPr>
        <p:spPr bwMode="auto">
          <a:xfrm>
            <a:off x="0" y="0"/>
            <a:ext cx="781613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bg1"/>
                </a:solidFill>
              </a:defRPr>
            </a:lvl1pPr>
          </a:lstStyle>
          <a:p>
            <a:r>
              <a:rPr lang="en-US"/>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bg1"/>
                </a:solidFill>
                <a:latin typeface="+mj-lt"/>
              </a:defRPr>
            </a:lvl1pPr>
          </a:lstStyle>
          <a:p>
            <a:pPr lvl="0"/>
            <a:r>
              <a:rPr lang="en-US"/>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2"/>
                </a:solidFill>
                <a:latin typeface="+mn-lt"/>
              </a:defRPr>
            </a:lvl1pPr>
          </a:lstStyle>
          <a:p>
            <a:pPr lvl="0"/>
            <a:r>
              <a:rPr lang="en-US"/>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a:t>Click icon to add picture</a:t>
            </a:r>
          </a:p>
        </p:txBody>
      </p:sp>
    </p:spTree>
    <p:extLst>
      <p:ext uri="{BB962C8B-B14F-4D97-AF65-F5344CB8AC3E}">
        <p14:creationId xmlns:p14="http://schemas.microsoft.com/office/powerpoint/2010/main" val="20108920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11837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890698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127713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0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2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48"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48"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9812975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Thank you">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9E22A-A600-4E39-A65C-C9ED931541A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96" y="-244"/>
            <a:ext cx="12190704" cy="6858244"/>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7" y="3035808"/>
            <a:ext cx="5510783" cy="498598"/>
          </a:xfrm>
          <a:noFill/>
        </p:spPr>
        <p:txBody>
          <a:bodyPr wrap="square"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076E010-F1EF-4CA3-AD3E-911C87B55DC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1479814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1_Thank you">
    <p:bg>
      <p:bgPr>
        <a:solidFill>
          <a:schemeClr val="accent4"/>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7" y="3035808"/>
            <a:ext cx="5510783" cy="498598"/>
          </a:xfrm>
          <a:noFill/>
        </p:spPr>
        <p:txBody>
          <a:bodyPr wrap="square" lIns="0" tIns="0" rIns="0" bIns="0" anchor="b" anchorCtr="0">
            <a:spAutoFit/>
          </a:bodyPr>
          <a:lstStyle>
            <a:lvl1pPr algn="l" defTabSz="932610" rtl="0" eaLnBrk="1" latinLnBrk="0" hangingPunct="1">
              <a:lnSpc>
                <a:spcPct val="90000"/>
              </a:lnSpc>
              <a:spcBef>
                <a:spcPct val="0"/>
              </a:spcBef>
              <a:buNone/>
              <a:defRPr lang="en-US" sz="3530" b="0" kern="1200" cap="none" spc="-50" baseline="0" dirty="0">
                <a:ln w="3175">
                  <a:noFill/>
                </a:ln>
                <a:solidFill>
                  <a:schemeClr val="accent6"/>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3C5572C-65D9-4A36-B6B4-12D37728E88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33056068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6"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p:nvSpPr>
        <p:spPr bwMode="auto">
          <a:xfrm>
            <a:off x="-5524" y="1"/>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40"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p:nvSpPr>
        <p:spPr>
          <a:xfrm>
            <a:off x="865"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p:nvSpPr>
        <p:spPr>
          <a:xfrm>
            <a:off x="282698" y="478957"/>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p:nvSpPr>
        <p:spPr>
          <a:xfrm>
            <a:off x="1854854" y="478957"/>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p:nvSpPr>
        <p:spPr>
          <a:xfrm>
            <a:off x="4109650" y="478957"/>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p:nvSpPr>
        <p:spPr>
          <a:xfrm>
            <a:off x="5831173" y="478957"/>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p:nvSpPr>
        <p:spPr>
          <a:xfrm>
            <a:off x="238801"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p:nvSpPr>
        <p:spPr>
          <a:xfrm>
            <a:off x="1493455"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p:nvSpPr>
        <p:spPr>
          <a:xfrm>
            <a:off x="3741383"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p:nvSpPr>
        <p:spPr>
          <a:xfrm>
            <a:off x="8747587" y="478957"/>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p:nvSpPr>
        <p:spPr>
          <a:xfrm>
            <a:off x="10258308" y="478957"/>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p:nvSpPr>
        <p:spPr>
          <a:xfrm>
            <a:off x="488462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p:nvSpPr>
        <p:spPr>
          <a:xfrm>
            <a:off x="6139274"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p:nvSpPr>
        <p:spPr>
          <a:xfrm>
            <a:off x="8662302"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p:nvSpPr>
        <p:spPr>
          <a:xfrm>
            <a:off x="329344" y="2010133"/>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p:nvSpPr>
        <p:spPr>
          <a:xfrm>
            <a:off x="1515146" y="2010133"/>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p:nvSpPr>
        <p:spPr>
          <a:xfrm>
            <a:off x="2551591" y="2010133"/>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p:nvSpPr>
        <p:spPr>
          <a:xfrm>
            <a:off x="4345473" y="2010133"/>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p:nvSpPr>
        <p:spPr>
          <a:xfrm>
            <a:off x="6000281" y="2010133"/>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p:nvSpPr>
        <p:spPr>
          <a:xfrm>
            <a:off x="7186084" y="2010133"/>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p:nvSpPr>
        <p:spPr>
          <a:xfrm>
            <a:off x="9145066" y="2010133"/>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p:nvSpPr>
        <p:spPr>
          <a:xfrm>
            <a:off x="270893" y="4105537"/>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p:nvSpPr>
        <p:spPr>
          <a:xfrm>
            <a:off x="2196702" y="4105537"/>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p:nvSpPr>
        <p:spPr>
          <a:xfrm>
            <a:off x="3716491" y="4105537"/>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p:nvSpPr>
        <p:spPr>
          <a:xfrm>
            <a:off x="5467946" y="4105537"/>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p:nvSpPr>
        <p:spPr>
          <a:xfrm>
            <a:off x="1489261" y="4836507"/>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p:nvSpPr>
        <p:spPr>
          <a:xfrm>
            <a:off x="3415128" y="4836507"/>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p:nvSpPr>
        <p:spPr>
          <a:xfrm>
            <a:off x="4782856" y="4836507"/>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p:nvSpPr>
        <p:spPr>
          <a:xfrm>
            <a:off x="6506595" y="4105537"/>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p:nvSpPr>
        <p:spPr>
          <a:xfrm>
            <a:off x="6457339" y="4836507"/>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p:nvSpPr>
        <p:spPr>
          <a:xfrm>
            <a:off x="8346039" y="4836507"/>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p:nvSpPr>
        <p:spPr>
          <a:xfrm>
            <a:off x="9182862" y="5564316"/>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p:nvSpPr>
        <p:spPr>
          <a:xfrm>
            <a:off x="270896" y="5564316"/>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p:nvSpPr>
        <p:spPr>
          <a:xfrm>
            <a:off x="1686154" y="5564316"/>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p:nvSpPr>
        <p:spPr>
          <a:xfrm>
            <a:off x="2573589" y="5564316"/>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p:nvSpPr>
        <p:spPr>
          <a:xfrm>
            <a:off x="3709694" y="5564316"/>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p:nvSpPr>
        <p:spPr>
          <a:xfrm>
            <a:off x="5434893" y="5564316"/>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p:nvSpPr>
        <p:spPr>
          <a:xfrm>
            <a:off x="7842286" y="556431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p:nvSpPr>
        <p:spPr>
          <a:xfrm>
            <a:off x="10535225" y="5564317"/>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p:nvSpPr>
        <p:spPr>
          <a:xfrm>
            <a:off x="10464217" y="2001714"/>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p:nvSpPr>
        <p:spPr>
          <a:xfrm>
            <a:off x="10614680"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p:nvSpPr>
        <p:spPr>
          <a:xfrm>
            <a:off x="10083482" y="4836507"/>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p:nvSpPr>
        <p:spPr>
          <a:xfrm>
            <a:off x="7714150" y="4105537"/>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p:nvSpPr>
        <p:spPr>
          <a:xfrm>
            <a:off x="313020" y="4833549"/>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5999487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9F5DB4DF-5CE0-44D2-AD50-30E2521F989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3156807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85812756-A7EF-4E44-BF8F-9AC1ECC50F3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3298126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0FDAD163-363B-4606-9C15-B7209FA16CE7}"/>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77738" y="440495"/>
            <a:ext cx="5901463" cy="506223"/>
          </a:xfrm>
          <a:prstGeom prst="rect">
            <a:avLst/>
          </a:prstGeom>
        </p:spPr>
      </p:pic>
    </p:spTree>
    <p:custDataLst>
      <p:tags r:id="rId1"/>
    </p:custDataLst>
    <p:extLst>
      <p:ext uri="{BB962C8B-B14F-4D97-AF65-F5344CB8AC3E}">
        <p14:creationId xmlns:p14="http://schemas.microsoft.com/office/powerpoint/2010/main" val="13457877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050728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AA827D9F-8810-4322-AA43-8C269D2AD9B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69240" y="500502"/>
            <a:ext cx="6864566" cy="607373"/>
          </a:xfrm>
          <a:prstGeom prst="rect">
            <a:avLst/>
          </a:prstGeom>
        </p:spPr>
      </p:pic>
    </p:spTree>
    <p:custDataLst>
      <p:tags r:id="rId1"/>
    </p:custDataLst>
    <p:extLst>
      <p:ext uri="{BB962C8B-B14F-4D97-AF65-F5344CB8AC3E}">
        <p14:creationId xmlns:p14="http://schemas.microsoft.com/office/powerpoint/2010/main" val="32432762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1_Closing logo slide 2">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58"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048F2A7-31F5-4F57-BCC7-61F8ECE5F02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567784" y="440495"/>
            <a:ext cx="5721368" cy="506223"/>
          </a:xfrm>
          <a:prstGeom prst="rect">
            <a:avLst/>
          </a:prstGeom>
        </p:spPr>
      </p:pic>
    </p:spTree>
    <p:custDataLst>
      <p:tags r:id="rId1"/>
    </p:custDataLst>
    <p:extLst>
      <p:ext uri="{BB962C8B-B14F-4D97-AF65-F5344CB8AC3E}">
        <p14:creationId xmlns:p14="http://schemas.microsoft.com/office/powerpoint/2010/main" val="3557501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3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21593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4"/>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p:nvSpPr>
        <p:spPr>
          <a:xfrm>
            <a:off x="445198" y="431211"/>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9" y="412550"/>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251302035"/>
      </p:ext>
    </p:extLst>
  </p:cSld>
  <p:clrMapOvr>
    <a:masterClrMapping/>
  </p:clrMapOvr>
  <p:transition>
    <p:fade/>
  </p:transition>
  <p:extLst>
    <p:ext uri="{DCECCB84-F9BA-43D5-87BE-67443E8EF086}">
      <p15:sldGuideLst xmlns:p15="http://schemas.microsoft.com/office/powerpoint/2012/main"/>
    </p:ext>
  </p:extLst>
</p:sldLayout>
</file>

<file path=ppt/slideLayouts/slideLayout62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567894"/>
      </p:ext>
    </p:extLst>
  </p:cSld>
  <p:clrMapOvr>
    <a:masterClrMapping/>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6_Title Slide 4">
    <p:bg>
      <p:bgRef idx="1001">
        <a:schemeClr val="bg1"/>
      </p:bgRef>
    </p:bg>
    <p:spTree>
      <p:nvGrpSpPr>
        <p:cNvPr id="1" name=""/>
        <p:cNvGrpSpPr/>
        <p:nvPr/>
      </p:nvGrpSpPr>
      <p:grpSpPr>
        <a:xfrm>
          <a:off x="0" y="0"/>
          <a:ext cx="0" cy="0"/>
          <a:chOff x="0" y="0"/>
          <a:chExt cx="0" cy="0"/>
        </a:xfrm>
      </p:grpSpPr>
      <p:pic>
        <p:nvPicPr>
          <p:cNvPr id="8" name="Picture 7" descr="A picture containing sunset, outdoor, nature, sun&#10;&#10;Description automatically generated">
            <a:extLst>
              <a:ext uri="{FF2B5EF4-FFF2-40B4-BE49-F238E27FC236}">
                <a16:creationId xmlns:a16="http://schemas.microsoft.com/office/drawing/2014/main" id="{A2571641-80E0-412A-887A-150DD742A157}"/>
              </a:ext>
            </a:extLst>
          </p:cNvPr>
          <p:cNvPicPr>
            <a:picLocks noChangeAspect="1"/>
          </p:cNvPicPr>
          <p:nvPr userDrawn="1"/>
        </p:nvPicPr>
        <p:blipFill rotWithShape="1">
          <a:blip r:embed="rId3"/>
          <a:srcRect r="17502" b="17502"/>
          <a:stretch/>
        </p:blipFill>
        <p:spPr>
          <a:xfrm>
            <a:off x="2298798" y="0"/>
            <a:ext cx="9891906" cy="6858000"/>
          </a:xfrm>
          <a:prstGeom prst="rect">
            <a:avLst/>
          </a:prstGeom>
        </p:spPr>
      </p:pic>
      <p:sp>
        <p:nvSpPr>
          <p:cNvPr id="5" name="Rectangle 4">
            <a:extLst>
              <a:ext uri="{FF2B5EF4-FFF2-40B4-BE49-F238E27FC236}">
                <a16:creationId xmlns:a16="http://schemas.microsoft.com/office/drawing/2014/main" id="{260646DA-3762-4B2F-A0F6-CC087DFE2B2D}"/>
              </a:ext>
            </a:extLst>
          </p:cNvPr>
          <p:cNvSpPr/>
          <p:nvPr userDrawn="1"/>
        </p:nvSpPr>
        <p:spPr bwMode="auto">
          <a:xfrm>
            <a:off x="1" y="1"/>
            <a:ext cx="9499427" cy="6858001"/>
          </a:xfrm>
          <a:prstGeom prst="rect">
            <a:avLst/>
          </a:prstGeom>
          <a:gradFill flip="none" rotWithShape="1">
            <a:gsLst>
              <a:gs pos="0">
                <a:schemeClr val="accent1">
                  <a:alpha val="0"/>
                </a:schemeClr>
              </a:gs>
              <a:gs pos="34524">
                <a:srgbClr val="243A5E">
                  <a:alpha val="63000"/>
                </a:srgbClr>
              </a:gs>
              <a:gs pos="63000">
                <a:schemeClr val="accent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48"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2D2A53B3-1E1F-47C6-8077-FDF2026E5895}"/>
              </a:ext>
            </a:extLst>
          </p:cNvPr>
          <p:cNvSpPr>
            <a:spLocks noGrp="1"/>
          </p:cNvSpPr>
          <p:nvPr>
            <p:ph type="title" hasCustomPrompt="1"/>
          </p:nvPr>
        </p:nvSpPr>
        <p:spPr>
          <a:xfrm>
            <a:off x="584201" y="3050425"/>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801118BA-6119-499D-9462-8B8258D5D59E}"/>
              </a:ext>
            </a:extLst>
          </p:cNvPr>
          <p:cNvSpPr>
            <a:spLocks noGrp="1"/>
          </p:cNvSpPr>
          <p:nvPr>
            <p:ph type="body" sz="quarter" idx="12" hasCustomPrompt="1"/>
          </p:nvPr>
        </p:nvSpPr>
        <p:spPr>
          <a:xfrm>
            <a:off x="584200" y="4587047"/>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019785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7_Title Slide 4">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571641-80E0-412A-887A-150DD742A157}"/>
              </a:ext>
            </a:extLst>
          </p:cNvPr>
          <p:cNvPicPr>
            <a:picLocks noChangeAspect="1"/>
          </p:cNvPicPr>
          <p:nvPr userDrawn="1"/>
        </p:nvPicPr>
        <p:blipFill>
          <a:blip r:embed="rId3">
            <a:duotone>
              <a:schemeClr val="accent1">
                <a:shade val="45000"/>
                <a:satMod val="135000"/>
              </a:schemeClr>
              <a:prstClr val="white"/>
            </a:duotone>
          </a:blip>
          <a:srcRect/>
          <a:stretch/>
        </p:blipFill>
        <p:spPr>
          <a:xfrm>
            <a:off x="2298798" y="0"/>
            <a:ext cx="9891906" cy="6858000"/>
          </a:xfrm>
          <a:prstGeom prst="rect">
            <a:avLst/>
          </a:prstGeom>
        </p:spPr>
      </p:pic>
      <p:sp>
        <p:nvSpPr>
          <p:cNvPr id="5" name="Rectangle 4">
            <a:extLst>
              <a:ext uri="{FF2B5EF4-FFF2-40B4-BE49-F238E27FC236}">
                <a16:creationId xmlns:a16="http://schemas.microsoft.com/office/drawing/2014/main" id="{260646DA-3762-4B2F-A0F6-CC087DFE2B2D}"/>
              </a:ext>
            </a:extLst>
          </p:cNvPr>
          <p:cNvSpPr/>
          <p:nvPr userDrawn="1"/>
        </p:nvSpPr>
        <p:spPr bwMode="auto">
          <a:xfrm>
            <a:off x="1" y="1"/>
            <a:ext cx="9499427" cy="6858001"/>
          </a:xfrm>
          <a:prstGeom prst="rect">
            <a:avLst/>
          </a:prstGeom>
          <a:gradFill flip="none" rotWithShape="1">
            <a:gsLst>
              <a:gs pos="0">
                <a:schemeClr val="accent1">
                  <a:alpha val="0"/>
                </a:schemeClr>
              </a:gs>
              <a:gs pos="34524">
                <a:srgbClr val="243A5E">
                  <a:alpha val="63000"/>
                </a:srgbClr>
              </a:gs>
              <a:gs pos="63000">
                <a:schemeClr val="accent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48"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2D2A53B3-1E1F-47C6-8077-FDF2026E5895}"/>
              </a:ext>
            </a:extLst>
          </p:cNvPr>
          <p:cNvSpPr>
            <a:spLocks noGrp="1"/>
          </p:cNvSpPr>
          <p:nvPr>
            <p:ph type="title" hasCustomPrompt="1"/>
          </p:nvPr>
        </p:nvSpPr>
        <p:spPr>
          <a:xfrm>
            <a:off x="584201" y="3050425"/>
            <a:ext cx="5362395" cy="1107996"/>
          </a:xfrm>
          <a:noFill/>
        </p:spPr>
        <p:txBody>
          <a:bodyPr wrap="square" lIns="0" tIns="0" rIns="0" bIns="0" anchor="b" anchorCtr="0">
            <a:spAutoFit/>
          </a:bodyPr>
          <a:lstStyle>
            <a:lvl1pPr>
              <a:defRPr sz="3530" spc="-50" baseline="0">
                <a:solidFill>
                  <a:schemeClr val="accent6"/>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801118BA-6119-499D-9462-8B8258D5D59E}"/>
              </a:ext>
            </a:extLst>
          </p:cNvPr>
          <p:cNvSpPr>
            <a:spLocks noGrp="1"/>
          </p:cNvSpPr>
          <p:nvPr>
            <p:ph type="body" sz="quarter" idx="12" hasCustomPrompt="1"/>
          </p:nvPr>
        </p:nvSpPr>
        <p:spPr>
          <a:xfrm>
            <a:off x="584200" y="4587047"/>
            <a:ext cx="536285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55144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4472C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28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5B3A7-7DC1-4D8C-8586-4523B312A721}"/>
              </a:ext>
            </a:extLst>
          </p:cNvPr>
          <p:cNvSpPr>
            <a:spLocks noGrp="1"/>
          </p:cNvSpPr>
          <p:nvPr>
            <p:ph type="ctrTitle"/>
          </p:nvPr>
        </p:nvSpPr>
        <p:spPr>
          <a:xfrm>
            <a:off x="1524000" y="1663305"/>
            <a:ext cx="9144000" cy="1846659"/>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1DF0D2-050F-4036-9F1C-2A0E0F8542A5}"/>
              </a:ext>
            </a:extLst>
          </p:cNvPr>
          <p:cNvSpPr>
            <a:spLocks noGrp="1"/>
          </p:cNvSpPr>
          <p:nvPr>
            <p:ph type="subTitle" idx="1"/>
          </p:nvPr>
        </p:nvSpPr>
        <p:spPr>
          <a:xfrm>
            <a:off x="1524000" y="3602038"/>
            <a:ext cx="9144000" cy="369332"/>
          </a:xfrm>
        </p:spPr>
        <p:txBody>
          <a:bodyPr/>
          <a:lstStyle>
            <a:lvl1pPr marL="0" indent="0" algn="ctr">
              <a:buNone/>
              <a:defRPr sz="24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D3B103-0DDF-4B37-B490-32B9C29ED5DB}"/>
              </a:ext>
            </a:extLst>
          </p:cNvPr>
          <p:cNvSpPr>
            <a:spLocks noGrp="1"/>
          </p:cNvSpPr>
          <p:nvPr>
            <p:ph type="dt" sz="half" idx="10"/>
          </p:nvPr>
        </p:nvSpPr>
        <p:spPr/>
        <p:txBody>
          <a:bodyPr/>
          <a:lstStyle/>
          <a:p>
            <a:fld id="{BCC162C5-B169-4A8B-BE88-91143C9DB0EE}" type="datetimeFigureOut">
              <a:rPr lang="en-US" smtClean="0"/>
              <a:t>6/11/2024</a:t>
            </a:fld>
            <a:endParaRPr lang="en-US"/>
          </a:p>
        </p:txBody>
      </p:sp>
      <p:sp>
        <p:nvSpPr>
          <p:cNvPr id="5" name="Footer Placeholder 4">
            <a:extLst>
              <a:ext uri="{FF2B5EF4-FFF2-40B4-BE49-F238E27FC236}">
                <a16:creationId xmlns:a16="http://schemas.microsoft.com/office/drawing/2014/main" id="{35B42F47-78E8-4E3F-949B-F86AFDCBB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549AC-B7DC-43F1-9DB3-A0CB58F3E51A}"/>
              </a:ext>
            </a:extLst>
          </p:cNvPr>
          <p:cNvSpPr>
            <a:spLocks noGrp="1"/>
          </p:cNvSpPr>
          <p:nvPr>
            <p:ph type="sldNum" sz="quarter" idx="12"/>
          </p:nvPr>
        </p:nvSpPr>
        <p:spPr/>
        <p:txBody>
          <a:bodyPr/>
          <a:lstStyle/>
          <a:p>
            <a:fld id="{908383CC-0BD1-4ABF-822F-1BD573AD77FD}" type="slidenum">
              <a:rPr lang="en-US" smtClean="0"/>
              <a:t>‹#›</a:t>
            </a:fld>
            <a:endParaRPr lang="en-US"/>
          </a:p>
        </p:txBody>
      </p:sp>
    </p:spTree>
    <p:extLst>
      <p:ext uri="{BB962C8B-B14F-4D97-AF65-F5344CB8AC3E}">
        <p14:creationId xmlns:p14="http://schemas.microsoft.com/office/powerpoint/2010/main" val="902434909"/>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1684364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606474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matchingName="Title - Square Photo ">
  <p:cSld name="1_Title - Square Photo ">
    <p:spTree>
      <p:nvGrpSpPr>
        <p:cNvPr id="1" name="Shape 241"/>
        <p:cNvGrpSpPr/>
        <p:nvPr/>
      </p:nvGrpSpPr>
      <p:grpSpPr>
        <a:xfrm>
          <a:off x="0" y="0"/>
          <a:ext cx="0" cy="0"/>
          <a:chOff x="0" y="0"/>
          <a:chExt cx="0" cy="0"/>
        </a:xfrm>
      </p:grpSpPr>
      <p:sp>
        <p:nvSpPr>
          <p:cNvPr id="242" name="Google Shape;242;p54"/>
          <p:cNvSpPr txBox="1">
            <a:spLocks noGrp="1"/>
          </p:cNvSpPr>
          <p:nvPr>
            <p:ph type="body" idx="1"/>
          </p:nvPr>
        </p:nvSpPr>
        <p:spPr>
          <a:xfrm>
            <a:off x="584201" y="3535540"/>
            <a:ext cx="4162400" cy="433452"/>
          </a:xfrm>
          <a:prstGeom prst="rect">
            <a:avLst/>
          </a:prstGeom>
          <a:noFill/>
          <a:ln>
            <a:noFill/>
          </a:ln>
        </p:spPr>
        <p:txBody>
          <a:bodyPr spcFirstLastPara="1" wrap="square" lIns="0" tIns="0" rIns="0" bIns="0" anchor="t" anchorCtr="0">
            <a:spAutoFit/>
          </a:bodyPr>
          <a:lstStyle>
            <a:lvl1pPr marL="609616" marR="0" lvl="0" indent="-304807" algn="l" rtl="0">
              <a:lnSpc>
                <a:spcPct val="100000"/>
              </a:lnSpc>
              <a:spcBef>
                <a:spcPts val="480"/>
              </a:spcBef>
              <a:spcAft>
                <a:spcPts val="0"/>
              </a:spcAft>
              <a:buClr>
                <a:schemeClr val="accent1"/>
              </a:buClr>
              <a:buSzPts val="1620"/>
              <a:buFont typeface="Noto Sans Symbols"/>
              <a:buNone/>
              <a:defRPr sz="2400" b="1">
                <a:solidFill>
                  <a:schemeClr val="accent1"/>
                </a:solidFill>
                <a:latin typeface="Quattrocento Sans"/>
                <a:ea typeface="Quattrocento Sans"/>
                <a:cs typeface="Quattrocento Sans"/>
                <a:sym typeface="Quattrocento Sans"/>
              </a:defRPr>
            </a:lvl1pPr>
            <a:lvl2pPr marL="1219231" lvl="1" indent="-304807" algn="l" rtl="0">
              <a:lnSpc>
                <a:spcPct val="100000"/>
              </a:lnSpc>
              <a:spcBef>
                <a:spcPts val="400"/>
              </a:spcBef>
              <a:spcAft>
                <a:spcPts val="0"/>
              </a:spcAft>
              <a:buClr>
                <a:schemeClr val="dk1"/>
              </a:buClr>
              <a:buSzPts val="1350"/>
              <a:buNone/>
              <a:defRPr/>
            </a:lvl2pPr>
            <a:lvl3pPr marL="1828845" lvl="2" indent="-304807" algn="l" rtl="0">
              <a:lnSpc>
                <a:spcPct val="100000"/>
              </a:lnSpc>
              <a:spcBef>
                <a:spcPts val="320"/>
              </a:spcBef>
              <a:spcAft>
                <a:spcPts val="0"/>
              </a:spcAft>
              <a:buClr>
                <a:schemeClr val="dk1"/>
              </a:buClr>
              <a:buSzPts val="1080"/>
              <a:buNone/>
              <a:defRPr/>
            </a:lvl3pPr>
            <a:lvl4pPr marL="2438461" lvl="3" indent="-304807" algn="l" rtl="0">
              <a:lnSpc>
                <a:spcPct val="100000"/>
              </a:lnSpc>
              <a:spcBef>
                <a:spcPts val="280"/>
              </a:spcBef>
              <a:spcAft>
                <a:spcPts val="0"/>
              </a:spcAft>
              <a:buClr>
                <a:schemeClr val="dk1"/>
              </a:buClr>
              <a:buSzPts val="945"/>
              <a:buNone/>
              <a:defRPr/>
            </a:lvl4pPr>
            <a:lvl5pPr marL="3048076" lvl="4" indent="-304807" algn="l" rtl="0">
              <a:lnSpc>
                <a:spcPct val="100000"/>
              </a:lnSpc>
              <a:spcBef>
                <a:spcPts val="280"/>
              </a:spcBef>
              <a:spcAft>
                <a:spcPts val="0"/>
              </a:spcAft>
              <a:buClr>
                <a:schemeClr val="dk1"/>
              </a:buClr>
              <a:buSzPts val="945"/>
              <a:buNone/>
              <a:defRPr/>
            </a:lvl5pPr>
            <a:lvl6pPr marL="3657692" lvl="5" indent="-457212" algn="l" rtl="0">
              <a:spcBef>
                <a:spcPts val="480"/>
              </a:spcBef>
              <a:spcAft>
                <a:spcPts val="0"/>
              </a:spcAft>
              <a:buClr>
                <a:schemeClr val="dk1"/>
              </a:buClr>
              <a:buSzPts val="1800"/>
              <a:buChar char="•"/>
              <a:defRPr/>
            </a:lvl6pPr>
            <a:lvl7pPr marL="4267307" lvl="6" indent="-457212" algn="l" rtl="0">
              <a:spcBef>
                <a:spcPts val="480"/>
              </a:spcBef>
              <a:spcAft>
                <a:spcPts val="0"/>
              </a:spcAft>
              <a:buClr>
                <a:schemeClr val="dk1"/>
              </a:buClr>
              <a:buSzPts val="1800"/>
              <a:buChar char="•"/>
              <a:defRPr/>
            </a:lvl7pPr>
            <a:lvl8pPr marL="4876922" lvl="7" indent="-457212" algn="l" rtl="0">
              <a:spcBef>
                <a:spcPts val="480"/>
              </a:spcBef>
              <a:spcAft>
                <a:spcPts val="0"/>
              </a:spcAft>
              <a:buClr>
                <a:schemeClr val="dk1"/>
              </a:buClr>
              <a:buSzPts val="1800"/>
              <a:buChar char="•"/>
              <a:defRPr/>
            </a:lvl8pPr>
            <a:lvl9pPr marL="5486538" lvl="8" indent="-457212" algn="l" rtl="0">
              <a:spcBef>
                <a:spcPts val="480"/>
              </a:spcBef>
              <a:spcAft>
                <a:spcPts val="0"/>
              </a:spcAft>
              <a:buClr>
                <a:schemeClr val="dk1"/>
              </a:buClr>
              <a:buSzPts val="1800"/>
              <a:buChar char="•"/>
              <a:defRPr/>
            </a:lvl9pPr>
          </a:lstStyle>
          <a:p>
            <a:endParaRPr/>
          </a:p>
        </p:txBody>
      </p:sp>
      <p:sp>
        <p:nvSpPr>
          <p:cNvPr id="243" name="Google Shape;243;p54" descr="This photo is a 'placeholder' only. Drag or drop your photo here, or click and tap the center to insert a photo."/>
          <p:cNvSpPr>
            <a:spLocks noGrp="1"/>
          </p:cNvSpPr>
          <p:nvPr>
            <p:ph type="pic" idx="2"/>
          </p:nvPr>
        </p:nvSpPr>
        <p:spPr>
          <a:xfrm>
            <a:off x="5334000" y="0"/>
            <a:ext cx="6858000" cy="6858000"/>
          </a:xfrm>
          <a:prstGeom prst="rect">
            <a:avLst/>
          </a:prstGeom>
          <a:solidFill>
            <a:schemeClr val="lt1"/>
          </a:solidFill>
          <a:ln>
            <a:noFill/>
          </a:ln>
        </p:spPr>
      </p:sp>
      <p:sp>
        <p:nvSpPr>
          <p:cNvPr id="244" name="Google Shape;244;p54"/>
          <p:cNvSpPr txBox="1">
            <a:spLocks noGrp="1"/>
          </p:cNvSpPr>
          <p:nvPr>
            <p:ph type="title"/>
          </p:nvPr>
        </p:nvSpPr>
        <p:spPr>
          <a:xfrm>
            <a:off x="588264" y="2581109"/>
            <a:ext cx="4158400" cy="543097"/>
          </a:xfrm>
          <a:prstGeom prst="rect">
            <a:avLst/>
          </a:prstGeom>
          <a:noFill/>
          <a:ln>
            <a:noFill/>
          </a:ln>
        </p:spPr>
        <p:txBody>
          <a:bodyPr spcFirstLastPara="1" wrap="square" lIns="0" tIns="0" rIns="0" bIns="0" anchor="b" anchorCtr="0">
            <a:spAutoFit/>
          </a:bodyPr>
          <a:lstStyle>
            <a:lvl1pPr lvl="0" algn="l" rtl="0">
              <a:lnSpc>
                <a:spcPct val="100000"/>
              </a:lnSpc>
              <a:spcBef>
                <a:spcPts val="0"/>
              </a:spcBef>
              <a:spcAft>
                <a:spcPts val="0"/>
              </a:spcAft>
              <a:buClr>
                <a:schemeClr val="dk1"/>
              </a:buClr>
              <a:buSzPts val="2700"/>
              <a:buFont typeface="Quattrocento San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741825922"/>
      </p:ext>
    </p:extLst>
  </p:cSld>
  <p:clrMapOvr>
    <a:masterClrMapping/>
  </p:clrMapOvr>
  <p:transition>
    <p:fade/>
  </p:transition>
  <p:extLst>
    <p:ext uri="{DCECCB84-F9BA-43D5-87BE-67443E8EF086}">
      <p15:sldGuideLst xmlns:p15="http://schemas.microsoft.com/office/powerpoint/2012/main">
        <p15:guide id="1" pos="6720">
          <p15:clr>
            <a:srgbClr val="FBAE40"/>
          </p15:clr>
        </p15:guide>
        <p15:guide id="2" orient="horz" pos="1808">
          <p15:clr>
            <a:srgbClr val="5ACBF0"/>
          </p15:clr>
        </p15:guide>
        <p15:guide id="3" orient="horz" pos="3936">
          <p15:clr>
            <a:srgbClr val="5ACBF0"/>
          </p15:clr>
        </p15:guide>
        <p15:guide id="4" orient="horz" pos="4452">
          <p15:clr>
            <a:srgbClr val="5ACBF0"/>
          </p15:clr>
        </p15:guide>
        <p15:guide id="5" pos="7458">
          <p15:clr>
            <a:srgbClr val="C35EA4"/>
          </p15:clr>
        </p15:guide>
        <p15:guide id="6" pos="5986">
          <p15:clr>
            <a:srgbClr val="5ACBF0"/>
          </p15:clr>
        </p15:guide>
        <p15:guide id="7" pos="7086">
          <p15:clr>
            <a:srgbClr val="A4A3A4"/>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759189-CC72-482E-97A5-A889CBA565BB}"/>
              </a:ext>
            </a:extLst>
          </p:cNvPr>
          <p:cNvSpPr>
            <a:spLocks noGrp="1"/>
          </p:cNvSpPr>
          <p:nvPr>
            <p:ph type="sldNum" sz="quarter" idx="10"/>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3955615946"/>
      </p:ext>
    </p:extLst>
  </p:cSld>
  <p:clrMapOvr>
    <a:overrideClrMapping bg1="lt1" tx1="dk1" bg2="lt2" tx2="dk2" accent1="accent1" accent2="accent2" accent3="accent3" accent4="accent4" accent5="accent5" accent6="accent6" hlink="hlink" folHlink="folHlink"/>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9" y="556382"/>
            <a:ext cx="11303917" cy="543140"/>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9" y="6458805"/>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7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75000"/>
                  </a:srgbClr>
                </a:solidFill>
                <a:effectLst/>
                <a:uLnTx/>
                <a:uFillTx/>
                <a:latin typeface="Segoe UI"/>
                <a:ea typeface="+mn-ea"/>
                <a:cs typeface="Segoe UI" pitchFamily="34" charset="0"/>
              </a:rPr>
              <a:t>©Microsoft Corporation</a:t>
            </a:r>
            <a:br>
              <a:rPr kumimoji="0" lang="en-US" sz="700" b="0" i="0" u="none" strike="noStrike" kern="1200" cap="none" spc="0" normalizeH="0" baseline="0" noProof="0">
                <a:ln>
                  <a:noFill/>
                </a:ln>
                <a:solidFill>
                  <a:srgbClr val="000000">
                    <a:lumMod val="75000"/>
                  </a:srgbClr>
                </a:solidFill>
                <a:effectLst/>
                <a:uLnTx/>
                <a:uFillTx/>
                <a:latin typeface="Segoe UI"/>
                <a:ea typeface="+mn-ea"/>
                <a:cs typeface="Segoe UI" pitchFamily="34" charset="0"/>
              </a:rPr>
            </a:br>
            <a:r>
              <a:rPr kumimoji="0" lang="en-US" sz="700" b="0" i="0" u="none" strike="noStrike" kern="1200" cap="none" spc="0" normalizeH="0" baseline="0" noProof="0">
                <a:ln>
                  <a:noFill/>
                </a:ln>
                <a:solidFill>
                  <a:srgbClr val="000000">
                    <a:lumMod val="75000"/>
                  </a:srgbClr>
                </a:solidFill>
                <a:effectLst/>
                <a:uLnTx/>
                <a:uFillTx/>
                <a:latin typeface="Segoe UI"/>
                <a:ea typeface="+mn-ea"/>
                <a:cs typeface="Segoe UI" pitchFamily="34" charset="0"/>
              </a:rPr>
              <a:t>Azure </a:t>
            </a:r>
          </a:p>
        </p:txBody>
      </p:sp>
    </p:spTree>
    <p:extLst>
      <p:ext uri="{BB962C8B-B14F-4D97-AF65-F5344CB8AC3E}">
        <p14:creationId xmlns:p14="http://schemas.microsoft.com/office/powerpoint/2010/main" val="3189281939"/>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1"/>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2"/>
            <a:ext cx="459708" cy="246221"/>
          </a:xfrm>
          <a:prstGeom prst="rect">
            <a:avLst/>
          </a:prstGeom>
        </p:spPr>
        <p:txBody>
          <a:bodyPr/>
          <a:lstStyle>
            <a:lvl1pPr>
              <a:defRPr sz="1100">
                <a:solidFill>
                  <a:schemeClr val="bg1">
                    <a:lumMod val="50000"/>
                  </a:schemeClr>
                </a:solidFill>
              </a:defRPr>
            </a:lvl1pPr>
          </a:lstStyle>
          <a:p>
            <a:pPr defTabSz="914446">
              <a:defRPr/>
            </a:pPr>
            <a:fld id="{EAA0DCFB-5E65-472C-A423-BA3AA87976EA}" type="slidenum">
              <a:rPr lang="en-IN" smtClean="0">
                <a:solidFill>
                  <a:srgbClr val="FFFFFF">
                    <a:lumMod val="50000"/>
                  </a:srgbClr>
                </a:solidFill>
              </a:rPr>
              <a:pPr defTabSz="914446">
                <a:defRPr/>
              </a:pPr>
              <a:t>‹#›</a:t>
            </a:fld>
            <a:endParaRPr lang="en-IN">
              <a:solidFill>
                <a:srgbClr val="FFFFFF">
                  <a:lumMod val="50000"/>
                </a:srgbClr>
              </a:solidFill>
            </a:endParaRPr>
          </a:p>
        </p:txBody>
      </p:sp>
    </p:spTree>
    <p:extLst>
      <p:ext uri="{BB962C8B-B14F-4D97-AF65-F5344CB8AC3E}">
        <p14:creationId xmlns:p14="http://schemas.microsoft.com/office/powerpoint/2010/main" val="1575030558"/>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4.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2012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itle 1">
    <p:bg>
      <p:bgPr>
        <a:gradFill>
          <a:gsLst>
            <a:gs pos="0">
              <a:srgbClr val="243A5E"/>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3459DA-B78A-FBDD-9617-05A258D24FEB}"/>
              </a:ext>
            </a:extLst>
          </p:cNvPr>
          <p:cNvGrpSpPr/>
          <p:nvPr userDrawn="1"/>
        </p:nvGrpSpPr>
        <p:grpSpPr>
          <a:xfrm rot="1800000" flipH="1">
            <a:off x="485515" y="4125376"/>
            <a:ext cx="1962521" cy="1633027"/>
            <a:chOff x="-3437504" y="1484630"/>
            <a:chExt cx="3084538" cy="2566300"/>
          </a:xfrm>
          <a:solidFill>
            <a:schemeClr val="tx2"/>
          </a:solidFill>
        </p:grpSpPr>
        <p:grpSp>
          <p:nvGrpSpPr>
            <p:cNvPr id="7" name="Group 6">
              <a:extLst>
                <a:ext uri="{FF2B5EF4-FFF2-40B4-BE49-F238E27FC236}">
                  <a16:creationId xmlns:a16="http://schemas.microsoft.com/office/drawing/2014/main" id="{2BE3971E-3206-0D0D-BCA5-5767374A2413}"/>
                </a:ext>
              </a:extLst>
            </p:cNvPr>
            <p:cNvGrpSpPr/>
            <p:nvPr/>
          </p:nvGrpSpPr>
          <p:grpSpPr>
            <a:xfrm rot="20700000">
              <a:off x="-3437504" y="1484630"/>
              <a:ext cx="115746" cy="2566300"/>
              <a:chOff x="-1388962" y="324091"/>
              <a:chExt cx="115746" cy="2566300"/>
            </a:xfrm>
            <a:grpFill/>
          </p:grpSpPr>
          <p:sp>
            <p:nvSpPr>
              <p:cNvPr id="20" name="Oval 19">
                <a:extLst>
                  <a:ext uri="{FF2B5EF4-FFF2-40B4-BE49-F238E27FC236}">
                    <a16:creationId xmlns:a16="http://schemas.microsoft.com/office/drawing/2014/main" id="{37F4CFE0-7187-51B5-0ACE-910777A8F9EA}"/>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4A05990C-7AB7-4358-6C6B-93FF385D5AAA}"/>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B3715499-81C9-2E97-2849-A95003096FDE}"/>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A9F7754-A55B-4450-DC19-28B8F8B27942}"/>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57DDEC0C-8096-DBCB-6131-9B72D12BF6FB}"/>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09944A49-1275-430A-82A6-99CECAE58318}"/>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A718CDCD-6930-6FC6-A9B6-DC147502D0BA}"/>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FD72D44-16F5-D896-7DD0-83001048892F}"/>
                </a:ext>
              </a:extLst>
            </p:cNvPr>
            <p:cNvGrpSpPr/>
            <p:nvPr/>
          </p:nvGrpSpPr>
          <p:grpSpPr>
            <a:xfrm rot="18484995">
              <a:off x="-1693989" y="1392345"/>
              <a:ext cx="115746" cy="2566300"/>
              <a:chOff x="-1388962" y="324091"/>
              <a:chExt cx="115746" cy="2566300"/>
            </a:xfrm>
            <a:grpFill/>
          </p:grpSpPr>
          <p:sp>
            <p:nvSpPr>
              <p:cNvPr id="11" name="Oval 10">
                <a:extLst>
                  <a:ext uri="{FF2B5EF4-FFF2-40B4-BE49-F238E27FC236}">
                    <a16:creationId xmlns:a16="http://schemas.microsoft.com/office/drawing/2014/main" id="{CE69D0AB-DB3D-B6CA-612A-808CAE5DA8FC}"/>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205750DB-86DF-93B9-9A6F-283D7D52A461}"/>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85CA03CC-F867-6E30-BE5C-00CF8903761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Rectangle: Rounded Corners 1">
            <a:extLst>
              <a:ext uri="{FF2B5EF4-FFF2-40B4-BE49-F238E27FC236}">
                <a16:creationId xmlns:a16="http://schemas.microsoft.com/office/drawing/2014/main" id="{2494CD34-09B7-D58A-E1F3-620EB065A175}"/>
              </a:ext>
            </a:extLst>
          </p:cNvPr>
          <p:cNvSpPr>
            <a:spLocks/>
          </p:cNvSpPr>
          <p:nvPr userDrawn="1"/>
        </p:nvSpPr>
        <p:spPr bwMode="auto">
          <a:xfrm>
            <a:off x="-357035" y="1980595"/>
            <a:ext cx="6784460" cy="290611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4" y="2151271"/>
            <a:ext cx="5622184" cy="1793104"/>
          </a:xfrm>
          <a:prstGeom prst="rect">
            <a:avLst/>
          </a:prstGeom>
          <a:noFill/>
        </p:spPr>
        <p:txBody>
          <a:bodyPr lIns="0" tIns="0" rIns="0" bIns="182880" anchor="b" anchorCtr="0"/>
          <a:lstStyle>
            <a:lvl1pPr marL="0" algn="l" defTabSz="914225" rtl="0" eaLnBrk="1" latinLnBrk="0" hangingPunct="1">
              <a:lnSpc>
                <a:spcPct val="90000"/>
              </a:lnSpc>
              <a:spcAft>
                <a:spcPts val="600"/>
              </a:spcAft>
              <a:defRPr lang="en-US" sz="4313" kern="1200" dirty="0">
                <a:gradFill>
                  <a:gsLst>
                    <a:gs pos="76000">
                      <a:srgbClr val="9DCBEE"/>
                    </a:gs>
                    <a:gs pos="26000">
                      <a:srgbClr val="ADF3FF"/>
                    </a:gs>
                    <a:gs pos="0">
                      <a:srgbClr val="FFFFFF"/>
                    </a:gs>
                    <a:gs pos="51000">
                      <a:srgbClr val="FFFFFF"/>
                    </a:gs>
                    <a:gs pos="94000">
                      <a:srgbClr val="FFFFFF"/>
                    </a:gs>
                  </a:gsLst>
                  <a:lin ang="18600000" scaled="0"/>
                </a:gradFill>
                <a:latin typeface="Segoe UI Semibold"/>
                <a:ea typeface="+mn-ea"/>
                <a:cs typeface="+mn-cs"/>
              </a:defRPr>
            </a:lvl1pPr>
          </a:lstStyle>
          <a:p>
            <a:r>
              <a:rPr lang="en-US"/>
              <a:t>Azure presentation title 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28682" y="4057916"/>
            <a:ext cx="5622184" cy="543185"/>
          </a:xfrm>
          <a:prstGeom prst="rect">
            <a:avLst/>
          </a:prstGeom>
        </p:spPr>
        <p:txBody>
          <a:bodyPr/>
          <a:lstStyle>
            <a:lvl1pPr marL="0" algn="l" defTabSz="914225" rtl="0" eaLnBrk="1" latinLnBrk="0" hangingPunct="1">
              <a:lnSpc>
                <a:spcPct val="90000"/>
              </a:lnSpc>
              <a:spcAft>
                <a:spcPts val="600"/>
              </a:spcAft>
              <a:defRPr lang="en-US" sz="1961" kern="1200" dirty="0">
                <a:gradFill>
                  <a:gsLst>
                    <a:gs pos="76000">
                      <a:srgbClr val="9DCBEE"/>
                    </a:gs>
                    <a:gs pos="26000">
                      <a:srgbClr val="ADF3FF"/>
                    </a:gs>
                    <a:gs pos="0">
                      <a:srgbClr val="FFFFFF"/>
                    </a:gs>
                    <a:gs pos="51000">
                      <a:srgbClr val="FFFFFF"/>
                    </a:gs>
                    <a:gs pos="94000">
                      <a:srgbClr val="FFFFFF"/>
                    </a:gs>
                  </a:gsLst>
                  <a:lin ang="18600000" scaled="0"/>
                </a:gradFill>
                <a:latin typeface="Segoe UI Semibold"/>
                <a:ea typeface="+mn-ea"/>
                <a:cs typeface="+mn-cs"/>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3" name="Graphic 2">
            <a:extLst>
              <a:ext uri="{FF2B5EF4-FFF2-40B4-BE49-F238E27FC236}">
                <a16:creationId xmlns:a16="http://schemas.microsoft.com/office/drawing/2014/main" id="{D0491297-43F7-741C-2928-12ADA94379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5344774" y="3841475"/>
            <a:ext cx="225558" cy="1465919"/>
          </a:xfrm>
          <a:prstGeom prst="rect">
            <a:avLst/>
          </a:prstGeom>
        </p:spPr>
      </p:pic>
      <p:pic>
        <p:nvPicPr>
          <p:cNvPr id="4" name="Picture 3">
            <a:extLst>
              <a:ext uri="{FF2B5EF4-FFF2-40B4-BE49-F238E27FC236}">
                <a16:creationId xmlns:a16="http://schemas.microsoft.com/office/drawing/2014/main" id="{F6137D18-FB48-7379-0859-8B49012C6875}"/>
              </a:ext>
            </a:extLst>
          </p:cNvPr>
          <p:cNvPicPr>
            <a:picLocks noChangeAspect="1"/>
          </p:cNvPicPr>
          <p:nvPr userDrawn="1"/>
        </p:nvPicPr>
        <p:blipFill rotWithShape="1">
          <a:blip r:embed="rId4"/>
          <a:srcRect l="16953" r="16953"/>
          <a:stretch/>
        </p:blipFill>
        <p:spPr>
          <a:xfrm rot="16200000">
            <a:off x="1127750" y="-473534"/>
            <a:ext cx="1595768" cy="4885960"/>
          </a:xfrm>
          <a:prstGeom prst="rect">
            <a:avLst/>
          </a:prstGeom>
        </p:spPr>
      </p:pic>
      <p:pic>
        <p:nvPicPr>
          <p:cNvPr id="5" name="Picture 4">
            <a:extLst>
              <a:ext uri="{FF2B5EF4-FFF2-40B4-BE49-F238E27FC236}">
                <a16:creationId xmlns:a16="http://schemas.microsoft.com/office/drawing/2014/main" id="{181D2DC4-CD21-4384-A4B7-25674B07114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48427" y="6125620"/>
            <a:ext cx="3030292" cy="431691"/>
          </a:xfrm>
          <a:prstGeom prst="rect">
            <a:avLst/>
          </a:prstGeom>
        </p:spPr>
      </p:pic>
      <p:grpSp>
        <p:nvGrpSpPr>
          <p:cNvPr id="23" name="Group 22">
            <a:extLst>
              <a:ext uri="{FF2B5EF4-FFF2-40B4-BE49-F238E27FC236}">
                <a16:creationId xmlns:a16="http://schemas.microsoft.com/office/drawing/2014/main" id="{7F11C0EB-03FE-76BF-2F61-6014D4B01398}"/>
              </a:ext>
            </a:extLst>
          </p:cNvPr>
          <p:cNvGrpSpPr/>
          <p:nvPr userDrawn="1"/>
        </p:nvGrpSpPr>
        <p:grpSpPr>
          <a:xfrm rot="12450113">
            <a:off x="4776446" y="1761013"/>
            <a:ext cx="2583150" cy="1395582"/>
            <a:chOff x="-5334528" y="1484630"/>
            <a:chExt cx="4750764" cy="2566300"/>
          </a:xfrm>
          <a:solidFill>
            <a:schemeClr val="accent5"/>
          </a:solidFill>
        </p:grpSpPr>
        <p:grpSp>
          <p:nvGrpSpPr>
            <p:cNvPr id="24" name="Group 23">
              <a:extLst>
                <a:ext uri="{FF2B5EF4-FFF2-40B4-BE49-F238E27FC236}">
                  <a16:creationId xmlns:a16="http://schemas.microsoft.com/office/drawing/2014/main" id="{88BBCFE4-B255-0C5C-D4B2-454332BEA495}"/>
                </a:ext>
              </a:extLst>
            </p:cNvPr>
            <p:cNvGrpSpPr/>
            <p:nvPr/>
          </p:nvGrpSpPr>
          <p:grpSpPr>
            <a:xfrm>
              <a:off x="-3437504" y="1484630"/>
              <a:ext cx="2853740" cy="2566300"/>
              <a:chOff x="-3437504" y="1484630"/>
              <a:chExt cx="2853740" cy="2566300"/>
            </a:xfrm>
            <a:grpFill/>
          </p:grpSpPr>
          <p:grpSp>
            <p:nvGrpSpPr>
              <p:cNvPr id="28" name="Group 27">
                <a:extLst>
                  <a:ext uri="{FF2B5EF4-FFF2-40B4-BE49-F238E27FC236}">
                    <a16:creationId xmlns:a16="http://schemas.microsoft.com/office/drawing/2014/main" id="{7569E7E6-5318-AE61-0D59-F07FDE0C27E0}"/>
                  </a:ext>
                </a:extLst>
              </p:cNvPr>
              <p:cNvGrpSpPr/>
              <p:nvPr/>
            </p:nvGrpSpPr>
            <p:grpSpPr>
              <a:xfrm rot="20700000">
                <a:off x="-3437504" y="1484630"/>
                <a:ext cx="115746" cy="2566300"/>
                <a:chOff x="-1388962" y="324091"/>
                <a:chExt cx="115746" cy="2566300"/>
              </a:xfrm>
              <a:grpFill/>
            </p:grpSpPr>
            <p:sp>
              <p:nvSpPr>
                <p:cNvPr id="33" name="Oval 32">
                  <a:extLst>
                    <a:ext uri="{FF2B5EF4-FFF2-40B4-BE49-F238E27FC236}">
                      <a16:creationId xmlns:a16="http://schemas.microsoft.com/office/drawing/2014/main" id="{CBB4913F-2D9C-6C0F-77BA-E23A7A284E61}"/>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80FE9BB-BE01-AAD1-0457-ACBB4B4BF33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CEBC015-B5E0-4399-2FF5-20D0D12A6353}"/>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218399C-8023-D0BD-48BA-CB6B872EC20D}"/>
                  </a:ext>
                </a:extLst>
              </p:cNvPr>
              <p:cNvGrpSpPr/>
              <p:nvPr/>
            </p:nvGrpSpPr>
            <p:grpSpPr>
              <a:xfrm rot="15469117">
                <a:off x="-1924787" y="2404223"/>
                <a:ext cx="115746" cy="2566300"/>
                <a:chOff x="-1388962" y="324091"/>
                <a:chExt cx="115746" cy="2566300"/>
              </a:xfrm>
              <a:grpFill/>
            </p:grpSpPr>
            <p:sp>
              <p:nvSpPr>
                <p:cNvPr id="30" name="Oval 29">
                  <a:extLst>
                    <a:ext uri="{FF2B5EF4-FFF2-40B4-BE49-F238E27FC236}">
                      <a16:creationId xmlns:a16="http://schemas.microsoft.com/office/drawing/2014/main" id="{E430BC57-BD28-661C-3219-69B592F2AE93}"/>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8267E2C-3C17-A00F-BE8C-9287782B4CF2}"/>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58EADF35-BA15-8BDA-986C-C1BC45AD3C74}"/>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DCA93A0F-E896-FCA0-883C-3D8470B48CD5}"/>
                </a:ext>
              </a:extLst>
            </p:cNvPr>
            <p:cNvGrpSpPr/>
            <p:nvPr/>
          </p:nvGrpSpPr>
          <p:grpSpPr>
            <a:xfrm>
              <a:off x="-5334528" y="2371084"/>
              <a:ext cx="2566300" cy="813631"/>
              <a:chOff x="-3425339" y="-107000"/>
              <a:chExt cx="2566300" cy="813631"/>
            </a:xfrm>
            <a:grpFill/>
          </p:grpSpPr>
          <p:sp>
            <p:nvSpPr>
              <p:cNvPr id="26" name="Oval 25">
                <a:extLst>
                  <a:ext uri="{FF2B5EF4-FFF2-40B4-BE49-F238E27FC236}">
                    <a16:creationId xmlns:a16="http://schemas.microsoft.com/office/drawing/2014/main" id="{C84852D8-FE8F-7703-12D4-6C7800F6AEA7}"/>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B346856C-F2C9-80EB-C7E5-45B164B4496E}"/>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8" name="Graphic 37">
            <a:extLst>
              <a:ext uri="{FF2B5EF4-FFF2-40B4-BE49-F238E27FC236}">
                <a16:creationId xmlns:a16="http://schemas.microsoft.com/office/drawing/2014/main" id="{CC87233A-F773-48C9-968F-5A634A00924C}"/>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8319" r="38551" b="8319"/>
          <a:stretch/>
        </p:blipFill>
        <p:spPr>
          <a:xfrm>
            <a:off x="7137367" y="0"/>
            <a:ext cx="5054633" cy="6858000"/>
          </a:xfrm>
          <a:prstGeom prst="rect">
            <a:avLst/>
          </a:prstGeom>
        </p:spPr>
      </p:pic>
    </p:spTree>
    <p:extLst>
      <p:ext uri="{BB962C8B-B14F-4D97-AF65-F5344CB8AC3E}">
        <p14:creationId xmlns:p14="http://schemas.microsoft.com/office/powerpoint/2010/main" val="4197867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itle 2">
    <p:bg>
      <p:bgPr>
        <a:gradFill>
          <a:gsLst>
            <a:gs pos="0">
              <a:srgbClr val="243A5E"/>
            </a:gs>
            <a:gs pos="100000">
              <a:schemeClr val="tx1"/>
            </a:gs>
          </a:gsLst>
          <a:path path="circle">
            <a:fillToRect l="50000" t="50000" r="50000" b="50000"/>
          </a:path>
        </a:gra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33459DA-B78A-FBDD-9617-05A258D24FEB}"/>
              </a:ext>
            </a:extLst>
          </p:cNvPr>
          <p:cNvGrpSpPr/>
          <p:nvPr userDrawn="1"/>
        </p:nvGrpSpPr>
        <p:grpSpPr>
          <a:xfrm rot="1800000" flipH="1">
            <a:off x="485515" y="4125376"/>
            <a:ext cx="1962521" cy="1633027"/>
            <a:chOff x="-3437504" y="1484630"/>
            <a:chExt cx="3084538" cy="2566300"/>
          </a:xfrm>
          <a:solidFill>
            <a:schemeClr val="tx2"/>
          </a:solidFill>
        </p:grpSpPr>
        <p:grpSp>
          <p:nvGrpSpPr>
            <p:cNvPr id="7" name="Group 6">
              <a:extLst>
                <a:ext uri="{FF2B5EF4-FFF2-40B4-BE49-F238E27FC236}">
                  <a16:creationId xmlns:a16="http://schemas.microsoft.com/office/drawing/2014/main" id="{2BE3971E-3206-0D0D-BCA5-5767374A2413}"/>
                </a:ext>
              </a:extLst>
            </p:cNvPr>
            <p:cNvGrpSpPr/>
            <p:nvPr/>
          </p:nvGrpSpPr>
          <p:grpSpPr>
            <a:xfrm rot="20700000">
              <a:off x="-3437504" y="1484630"/>
              <a:ext cx="115746" cy="2566300"/>
              <a:chOff x="-1388962" y="324091"/>
              <a:chExt cx="115746" cy="2566300"/>
            </a:xfrm>
            <a:grpFill/>
          </p:grpSpPr>
          <p:sp>
            <p:nvSpPr>
              <p:cNvPr id="20" name="Oval 19">
                <a:extLst>
                  <a:ext uri="{FF2B5EF4-FFF2-40B4-BE49-F238E27FC236}">
                    <a16:creationId xmlns:a16="http://schemas.microsoft.com/office/drawing/2014/main" id="{37F4CFE0-7187-51B5-0ACE-910777A8F9EA}"/>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4A05990C-7AB7-4358-6C6B-93FF385D5AAA}"/>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B3715499-81C9-2E97-2849-A95003096FDE}"/>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A9F7754-A55B-4450-DC19-28B8F8B27942}"/>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57DDEC0C-8096-DBCB-6131-9B72D12BF6FB}"/>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09944A49-1275-430A-82A6-99CECAE58318}"/>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A718CDCD-6930-6FC6-A9B6-DC147502D0BA}"/>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FD72D44-16F5-D896-7DD0-83001048892F}"/>
                </a:ext>
              </a:extLst>
            </p:cNvPr>
            <p:cNvGrpSpPr/>
            <p:nvPr/>
          </p:nvGrpSpPr>
          <p:grpSpPr>
            <a:xfrm rot="18484995">
              <a:off x="-1693989" y="1392345"/>
              <a:ext cx="115746" cy="2566300"/>
              <a:chOff x="-1388962" y="324091"/>
              <a:chExt cx="115746" cy="2566300"/>
            </a:xfrm>
            <a:grpFill/>
          </p:grpSpPr>
          <p:sp>
            <p:nvSpPr>
              <p:cNvPr id="11" name="Oval 10">
                <a:extLst>
                  <a:ext uri="{FF2B5EF4-FFF2-40B4-BE49-F238E27FC236}">
                    <a16:creationId xmlns:a16="http://schemas.microsoft.com/office/drawing/2014/main" id="{CE69D0AB-DB3D-B6CA-612A-808CAE5DA8FC}"/>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205750DB-86DF-93B9-9A6F-283D7D52A461}"/>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85CA03CC-F867-6E30-BE5C-00CF8903761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 name="Rectangle: Rounded Corners 1">
            <a:extLst>
              <a:ext uri="{FF2B5EF4-FFF2-40B4-BE49-F238E27FC236}">
                <a16:creationId xmlns:a16="http://schemas.microsoft.com/office/drawing/2014/main" id="{2494CD34-09B7-D58A-E1F3-620EB065A175}"/>
              </a:ext>
            </a:extLst>
          </p:cNvPr>
          <p:cNvSpPr>
            <a:spLocks/>
          </p:cNvSpPr>
          <p:nvPr userDrawn="1"/>
        </p:nvSpPr>
        <p:spPr bwMode="auto">
          <a:xfrm>
            <a:off x="-357035" y="1980595"/>
            <a:ext cx="6784460" cy="290611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4" y="2151271"/>
            <a:ext cx="5622184" cy="1793104"/>
          </a:xfrm>
          <a:prstGeom prst="rect">
            <a:avLst/>
          </a:prstGeom>
          <a:noFill/>
        </p:spPr>
        <p:txBody>
          <a:bodyPr lIns="0" tIns="0" rIns="0" bIns="182880" anchor="b" anchorCtr="0"/>
          <a:lstStyle>
            <a:lvl1pPr marL="0" algn="l" defTabSz="914225" rtl="0" eaLnBrk="1" latinLnBrk="0" hangingPunct="1">
              <a:lnSpc>
                <a:spcPct val="90000"/>
              </a:lnSpc>
              <a:spcAft>
                <a:spcPts val="600"/>
              </a:spcAft>
              <a:defRPr lang="en-US" sz="4313" kern="1200" dirty="0">
                <a:gradFill>
                  <a:gsLst>
                    <a:gs pos="76000">
                      <a:srgbClr val="9DCBEE"/>
                    </a:gs>
                    <a:gs pos="26000">
                      <a:srgbClr val="ADF3FF"/>
                    </a:gs>
                    <a:gs pos="0">
                      <a:srgbClr val="FFFFFF"/>
                    </a:gs>
                    <a:gs pos="51000">
                      <a:srgbClr val="FFFFFF"/>
                    </a:gs>
                    <a:gs pos="94000">
                      <a:srgbClr val="FFFFFF"/>
                    </a:gs>
                  </a:gsLst>
                  <a:lin ang="18600000" scaled="0"/>
                </a:gradFill>
                <a:latin typeface="Segoe UI Semibold"/>
                <a:ea typeface="+mn-ea"/>
                <a:cs typeface="+mn-cs"/>
              </a:defRPr>
            </a:lvl1pPr>
          </a:lstStyle>
          <a:p>
            <a:r>
              <a:rPr lang="en-US"/>
              <a:t>Azure presentation title 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28682" y="4057916"/>
            <a:ext cx="5622184" cy="543185"/>
          </a:xfrm>
          <a:prstGeom prst="rect">
            <a:avLst/>
          </a:prstGeom>
        </p:spPr>
        <p:txBody>
          <a:bodyPr/>
          <a:lstStyle>
            <a:lvl1pPr marL="0" algn="l" defTabSz="914225" rtl="0" eaLnBrk="1" latinLnBrk="0" hangingPunct="1">
              <a:lnSpc>
                <a:spcPct val="90000"/>
              </a:lnSpc>
              <a:spcAft>
                <a:spcPts val="600"/>
              </a:spcAft>
              <a:defRPr lang="en-US" sz="1961" kern="1200" dirty="0">
                <a:gradFill>
                  <a:gsLst>
                    <a:gs pos="76000">
                      <a:srgbClr val="9DCBEE"/>
                    </a:gs>
                    <a:gs pos="26000">
                      <a:srgbClr val="ADF3FF"/>
                    </a:gs>
                    <a:gs pos="0">
                      <a:srgbClr val="FFFFFF"/>
                    </a:gs>
                    <a:gs pos="51000">
                      <a:srgbClr val="FFFFFF"/>
                    </a:gs>
                    <a:gs pos="94000">
                      <a:srgbClr val="FFFFFF"/>
                    </a:gs>
                  </a:gsLst>
                  <a:lin ang="18600000" scaled="0"/>
                </a:gradFill>
                <a:latin typeface="Segoe UI Semibold"/>
                <a:ea typeface="+mn-ea"/>
                <a:cs typeface="+mn-cs"/>
              </a:defRPr>
            </a:lvl1pPr>
            <a:lvl2pPr>
              <a:defRPr sz="1765">
                <a:solidFill>
                  <a:srgbClr val="000000"/>
                </a:solidFill>
              </a:defRPr>
            </a:lvl2pPr>
            <a:lvl3pPr>
              <a:defRPr sz="1370"/>
            </a:lvl3pPr>
            <a:lvl4pPr>
              <a:defRPr sz="1370"/>
            </a:lvl4pPr>
            <a:lvl5pPr>
              <a:defRPr sz="1027"/>
            </a:lvl5pPr>
          </a:lstStyle>
          <a:p>
            <a:pPr lvl="0"/>
            <a:r>
              <a:rPr lang="en-US"/>
              <a:t>Author name</a:t>
            </a:r>
            <a:br>
              <a:rPr lang="en-US"/>
            </a:br>
            <a:r>
              <a:rPr lang="en-US"/>
              <a:t>Date</a:t>
            </a:r>
          </a:p>
        </p:txBody>
      </p:sp>
      <p:pic>
        <p:nvPicPr>
          <p:cNvPr id="3" name="Graphic 2">
            <a:extLst>
              <a:ext uri="{FF2B5EF4-FFF2-40B4-BE49-F238E27FC236}">
                <a16:creationId xmlns:a16="http://schemas.microsoft.com/office/drawing/2014/main" id="{D0491297-43F7-741C-2928-12ADA94379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5344774" y="3841475"/>
            <a:ext cx="225558" cy="1465919"/>
          </a:xfrm>
          <a:prstGeom prst="rect">
            <a:avLst/>
          </a:prstGeom>
        </p:spPr>
      </p:pic>
      <p:pic>
        <p:nvPicPr>
          <p:cNvPr id="4" name="Picture 3">
            <a:extLst>
              <a:ext uri="{FF2B5EF4-FFF2-40B4-BE49-F238E27FC236}">
                <a16:creationId xmlns:a16="http://schemas.microsoft.com/office/drawing/2014/main" id="{F6137D18-FB48-7379-0859-8B49012C6875}"/>
              </a:ext>
            </a:extLst>
          </p:cNvPr>
          <p:cNvPicPr>
            <a:picLocks noChangeAspect="1"/>
          </p:cNvPicPr>
          <p:nvPr userDrawn="1"/>
        </p:nvPicPr>
        <p:blipFill rotWithShape="1">
          <a:blip r:embed="rId4"/>
          <a:srcRect l="16953" r="16953"/>
          <a:stretch/>
        </p:blipFill>
        <p:spPr>
          <a:xfrm rot="16200000">
            <a:off x="1127750" y="-473534"/>
            <a:ext cx="1595768" cy="4885960"/>
          </a:xfrm>
          <a:prstGeom prst="rect">
            <a:avLst/>
          </a:prstGeom>
        </p:spPr>
      </p:pic>
      <p:pic>
        <p:nvPicPr>
          <p:cNvPr id="5" name="Picture 4">
            <a:extLst>
              <a:ext uri="{FF2B5EF4-FFF2-40B4-BE49-F238E27FC236}">
                <a16:creationId xmlns:a16="http://schemas.microsoft.com/office/drawing/2014/main" id="{181D2DC4-CD21-4384-A4B7-25674B07114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48427" y="6125620"/>
            <a:ext cx="3030292" cy="431691"/>
          </a:xfrm>
          <a:prstGeom prst="rect">
            <a:avLst/>
          </a:prstGeom>
        </p:spPr>
      </p:pic>
      <p:grpSp>
        <p:nvGrpSpPr>
          <p:cNvPr id="23" name="Group 22">
            <a:extLst>
              <a:ext uri="{FF2B5EF4-FFF2-40B4-BE49-F238E27FC236}">
                <a16:creationId xmlns:a16="http://schemas.microsoft.com/office/drawing/2014/main" id="{7F11C0EB-03FE-76BF-2F61-6014D4B01398}"/>
              </a:ext>
            </a:extLst>
          </p:cNvPr>
          <p:cNvGrpSpPr/>
          <p:nvPr userDrawn="1"/>
        </p:nvGrpSpPr>
        <p:grpSpPr>
          <a:xfrm rot="12450113">
            <a:off x="4776446" y="1761013"/>
            <a:ext cx="2583150" cy="1395582"/>
            <a:chOff x="-5334528" y="1484630"/>
            <a:chExt cx="4750764" cy="2566300"/>
          </a:xfrm>
          <a:solidFill>
            <a:schemeClr val="accent5"/>
          </a:solidFill>
        </p:grpSpPr>
        <p:grpSp>
          <p:nvGrpSpPr>
            <p:cNvPr id="24" name="Group 23">
              <a:extLst>
                <a:ext uri="{FF2B5EF4-FFF2-40B4-BE49-F238E27FC236}">
                  <a16:creationId xmlns:a16="http://schemas.microsoft.com/office/drawing/2014/main" id="{88BBCFE4-B255-0C5C-D4B2-454332BEA495}"/>
                </a:ext>
              </a:extLst>
            </p:cNvPr>
            <p:cNvGrpSpPr/>
            <p:nvPr/>
          </p:nvGrpSpPr>
          <p:grpSpPr>
            <a:xfrm>
              <a:off x="-3437504" y="1484630"/>
              <a:ext cx="2853740" cy="2566300"/>
              <a:chOff x="-3437504" y="1484630"/>
              <a:chExt cx="2853740" cy="2566300"/>
            </a:xfrm>
            <a:grpFill/>
          </p:grpSpPr>
          <p:grpSp>
            <p:nvGrpSpPr>
              <p:cNvPr id="28" name="Group 27">
                <a:extLst>
                  <a:ext uri="{FF2B5EF4-FFF2-40B4-BE49-F238E27FC236}">
                    <a16:creationId xmlns:a16="http://schemas.microsoft.com/office/drawing/2014/main" id="{7569E7E6-5318-AE61-0D59-F07FDE0C27E0}"/>
                  </a:ext>
                </a:extLst>
              </p:cNvPr>
              <p:cNvGrpSpPr/>
              <p:nvPr/>
            </p:nvGrpSpPr>
            <p:grpSpPr>
              <a:xfrm rot="20700000">
                <a:off x="-3437504" y="1484630"/>
                <a:ext cx="115746" cy="2566300"/>
                <a:chOff x="-1388962" y="324091"/>
                <a:chExt cx="115746" cy="2566300"/>
              </a:xfrm>
              <a:grpFill/>
            </p:grpSpPr>
            <p:sp>
              <p:nvSpPr>
                <p:cNvPr id="33" name="Oval 32">
                  <a:extLst>
                    <a:ext uri="{FF2B5EF4-FFF2-40B4-BE49-F238E27FC236}">
                      <a16:creationId xmlns:a16="http://schemas.microsoft.com/office/drawing/2014/main" id="{CBB4913F-2D9C-6C0F-77BA-E23A7A284E61}"/>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80FE9BB-BE01-AAD1-0457-ACBB4B4BF33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CEBC015-B5E0-4399-2FF5-20D0D12A6353}"/>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218399C-8023-D0BD-48BA-CB6B872EC20D}"/>
                  </a:ext>
                </a:extLst>
              </p:cNvPr>
              <p:cNvGrpSpPr/>
              <p:nvPr/>
            </p:nvGrpSpPr>
            <p:grpSpPr>
              <a:xfrm rot="15469117">
                <a:off x="-1924787" y="2404223"/>
                <a:ext cx="115746" cy="2566300"/>
                <a:chOff x="-1388962" y="324091"/>
                <a:chExt cx="115746" cy="2566300"/>
              </a:xfrm>
              <a:grpFill/>
            </p:grpSpPr>
            <p:sp>
              <p:nvSpPr>
                <p:cNvPr id="30" name="Oval 29">
                  <a:extLst>
                    <a:ext uri="{FF2B5EF4-FFF2-40B4-BE49-F238E27FC236}">
                      <a16:creationId xmlns:a16="http://schemas.microsoft.com/office/drawing/2014/main" id="{E430BC57-BD28-661C-3219-69B592F2AE93}"/>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8267E2C-3C17-A00F-BE8C-9287782B4CF2}"/>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58EADF35-BA15-8BDA-986C-C1BC45AD3C74}"/>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DCA93A0F-E896-FCA0-883C-3D8470B48CD5}"/>
                </a:ext>
              </a:extLst>
            </p:cNvPr>
            <p:cNvGrpSpPr/>
            <p:nvPr/>
          </p:nvGrpSpPr>
          <p:grpSpPr>
            <a:xfrm>
              <a:off x="-5334528" y="2371084"/>
              <a:ext cx="2566300" cy="813631"/>
              <a:chOff x="-3425339" y="-107000"/>
              <a:chExt cx="2566300" cy="813631"/>
            </a:xfrm>
            <a:grpFill/>
          </p:grpSpPr>
          <p:sp>
            <p:nvSpPr>
              <p:cNvPr id="26" name="Oval 25">
                <a:extLst>
                  <a:ext uri="{FF2B5EF4-FFF2-40B4-BE49-F238E27FC236}">
                    <a16:creationId xmlns:a16="http://schemas.microsoft.com/office/drawing/2014/main" id="{C84852D8-FE8F-7703-12D4-6C7800F6AEA7}"/>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B346856C-F2C9-80EB-C7E5-45B164B4496E}"/>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7" name="Oval 36">
            <a:extLst>
              <a:ext uri="{FF2B5EF4-FFF2-40B4-BE49-F238E27FC236}">
                <a16:creationId xmlns:a16="http://schemas.microsoft.com/office/drawing/2014/main" id="{9B30627D-59DD-144B-7465-9E3826F8B629}"/>
              </a:ext>
            </a:extLst>
          </p:cNvPr>
          <p:cNvSpPr/>
          <p:nvPr userDrawn="1"/>
        </p:nvSpPr>
        <p:spPr bwMode="auto">
          <a:xfrm>
            <a:off x="7506872" y="2476414"/>
            <a:ext cx="3634816" cy="3635332"/>
          </a:xfrm>
          <a:prstGeom prst="ellipse">
            <a:avLst/>
          </a:prstGeom>
          <a:solidFill>
            <a:schemeClr val="accent5">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BB2340E1-A4FE-B31F-CDB1-2A6DBC8ED18E}"/>
              </a:ext>
            </a:extLst>
          </p:cNvPr>
          <p:cNvSpPr/>
          <p:nvPr userDrawn="1"/>
        </p:nvSpPr>
        <p:spPr bwMode="auto">
          <a:xfrm>
            <a:off x="7506872" y="634186"/>
            <a:ext cx="3634816" cy="3635332"/>
          </a:xfrm>
          <a:prstGeom prst="ellipse">
            <a:avLst/>
          </a:prstGeom>
          <a:solidFill>
            <a:schemeClr val="accent5">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5544426-43A0-E62A-B971-1E8F7578D7DF}"/>
              </a:ext>
            </a:extLst>
          </p:cNvPr>
          <p:cNvSpPr/>
          <p:nvPr userDrawn="1"/>
        </p:nvSpPr>
        <p:spPr bwMode="auto">
          <a:xfrm rot="5400000">
            <a:off x="6585630" y="1555558"/>
            <a:ext cx="3635332" cy="3634816"/>
          </a:xfrm>
          <a:prstGeom prst="ellipse">
            <a:avLst/>
          </a:prstGeom>
          <a:solidFill>
            <a:schemeClr val="accent5">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4F9BE2C7-5E56-7F2D-FAB4-C481CC7A6B29}"/>
              </a:ext>
            </a:extLst>
          </p:cNvPr>
          <p:cNvSpPr/>
          <p:nvPr userDrawn="1"/>
        </p:nvSpPr>
        <p:spPr bwMode="auto">
          <a:xfrm rot="5400000">
            <a:off x="8427597" y="1555558"/>
            <a:ext cx="3635332" cy="3634816"/>
          </a:xfrm>
          <a:prstGeom prst="ellipse">
            <a:avLst/>
          </a:prstGeom>
          <a:solidFill>
            <a:schemeClr val="accent5">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6284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Section Divider 1">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8CE681-1DB0-3733-1FA7-62327AE7F02C}"/>
              </a:ext>
            </a:extLst>
          </p:cNvPr>
          <p:cNvSpPr>
            <a:spLocks/>
          </p:cNvSpPr>
          <p:nvPr userDrawn="1"/>
        </p:nvSpPr>
        <p:spPr bwMode="auto">
          <a:xfrm>
            <a:off x="6039975" y="2353893"/>
            <a:ext cx="6784460" cy="2520219"/>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28C83E7A-1D6C-9038-1087-9FF6BEA6C4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7246740" y="3402905"/>
            <a:ext cx="225558" cy="1465919"/>
          </a:xfrm>
          <a:prstGeom prst="rect">
            <a:avLst/>
          </a:prstGeom>
        </p:spPr>
      </p:pic>
      <p:sp>
        <p:nvSpPr>
          <p:cNvPr id="2" name="Title 1"/>
          <p:cNvSpPr>
            <a:spLocks noGrp="1"/>
          </p:cNvSpPr>
          <p:nvPr>
            <p:ph type="title" hasCustomPrompt="1"/>
          </p:nvPr>
        </p:nvSpPr>
        <p:spPr>
          <a:xfrm>
            <a:off x="6517956" y="3017214"/>
            <a:ext cx="5359430" cy="823577"/>
          </a:xfrm>
          <a:prstGeom prst="rect">
            <a:avLst/>
          </a:prstGeom>
        </p:spPr>
        <p:txBody>
          <a:bodyPr wrap="square" lIns="0" tIns="0" rIns="0" bIns="0" anchor="ctr">
            <a:noAutofit/>
          </a:bodyPr>
          <a:lstStyle>
            <a:lvl1pPr marL="0" algn="l" defTabSz="914225" rtl="0" eaLnBrk="1" latinLnBrk="0" hangingPunct="1">
              <a:lnSpc>
                <a:spcPct val="90000"/>
              </a:lnSpc>
              <a:spcBef>
                <a:spcPct val="0"/>
              </a:spcBef>
              <a:spcAft>
                <a:spcPts val="600"/>
              </a:spcAft>
              <a:buNone/>
              <a:defRPr lang="en-US" sz="5294"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Section Name</a:t>
            </a:r>
          </a:p>
        </p:txBody>
      </p:sp>
      <p:pic>
        <p:nvPicPr>
          <p:cNvPr id="9" name="Graphic 8">
            <a:extLst>
              <a:ext uri="{FF2B5EF4-FFF2-40B4-BE49-F238E27FC236}">
                <a16:creationId xmlns:a16="http://schemas.microsoft.com/office/drawing/2014/main" id="{E51CB3C4-663F-F0B6-0C03-7C28CF16265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1187" t="2200" b="2202"/>
          <a:stretch/>
        </p:blipFill>
        <p:spPr>
          <a:xfrm>
            <a:off x="0" y="0"/>
            <a:ext cx="5666196" cy="6858000"/>
          </a:xfrm>
          <a:prstGeom prst="rect">
            <a:avLst/>
          </a:prstGeom>
        </p:spPr>
      </p:pic>
      <p:pic>
        <p:nvPicPr>
          <p:cNvPr id="11" name="Picture 10">
            <a:extLst>
              <a:ext uri="{FF2B5EF4-FFF2-40B4-BE49-F238E27FC236}">
                <a16:creationId xmlns:a16="http://schemas.microsoft.com/office/drawing/2014/main" id="{2DE399E7-35D2-4A6E-629C-22FF64AF291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Tree>
    <p:extLst>
      <p:ext uri="{BB962C8B-B14F-4D97-AF65-F5344CB8AC3E}">
        <p14:creationId xmlns:p14="http://schemas.microsoft.com/office/powerpoint/2010/main" val="853880739"/>
      </p:ext>
    </p:extLst>
  </p:cSld>
  <p:clrMapOvr>
    <a:masterClrMapping/>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Divider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8CE681-1DB0-3733-1FA7-62327AE7F02C}"/>
              </a:ext>
            </a:extLst>
          </p:cNvPr>
          <p:cNvSpPr>
            <a:spLocks/>
          </p:cNvSpPr>
          <p:nvPr userDrawn="1"/>
        </p:nvSpPr>
        <p:spPr bwMode="auto">
          <a:xfrm>
            <a:off x="6039975" y="2353893"/>
            <a:ext cx="6784460" cy="2520219"/>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28C83E7A-1D6C-9038-1087-9FF6BEA6C4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7246740" y="3402905"/>
            <a:ext cx="225558" cy="1465919"/>
          </a:xfrm>
          <a:prstGeom prst="rect">
            <a:avLst/>
          </a:prstGeom>
        </p:spPr>
      </p:pic>
      <p:sp>
        <p:nvSpPr>
          <p:cNvPr id="2" name="Title 1"/>
          <p:cNvSpPr>
            <a:spLocks noGrp="1"/>
          </p:cNvSpPr>
          <p:nvPr>
            <p:ph type="title" hasCustomPrompt="1"/>
          </p:nvPr>
        </p:nvSpPr>
        <p:spPr>
          <a:xfrm>
            <a:off x="6517956" y="3017214"/>
            <a:ext cx="5359430" cy="823577"/>
          </a:xfrm>
          <a:prstGeom prst="rect">
            <a:avLst/>
          </a:prstGeom>
        </p:spPr>
        <p:txBody>
          <a:bodyPr wrap="square" lIns="0" tIns="0" rIns="0" bIns="0" anchor="ctr">
            <a:noAutofit/>
          </a:bodyPr>
          <a:lstStyle>
            <a:lvl1pPr marL="0" algn="l" defTabSz="914225" rtl="0" eaLnBrk="1" latinLnBrk="0" hangingPunct="1">
              <a:lnSpc>
                <a:spcPct val="90000"/>
              </a:lnSpc>
              <a:spcBef>
                <a:spcPct val="0"/>
              </a:spcBef>
              <a:spcAft>
                <a:spcPts val="600"/>
              </a:spcAft>
              <a:buNone/>
              <a:defRPr lang="en-US" sz="5294"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Section Name</a:t>
            </a:r>
          </a:p>
        </p:txBody>
      </p:sp>
      <p:pic>
        <p:nvPicPr>
          <p:cNvPr id="11" name="Picture 10">
            <a:extLst>
              <a:ext uri="{FF2B5EF4-FFF2-40B4-BE49-F238E27FC236}">
                <a16:creationId xmlns:a16="http://schemas.microsoft.com/office/drawing/2014/main" id="{2DE399E7-35D2-4A6E-629C-22FF64AF291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pic>
        <p:nvPicPr>
          <p:cNvPr id="13" name="Picture 12" descr="A picture containing screenshot, line&#10;&#10;Description automatically generated">
            <a:extLst>
              <a:ext uri="{FF2B5EF4-FFF2-40B4-BE49-F238E27FC236}">
                <a16:creationId xmlns:a16="http://schemas.microsoft.com/office/drawing/2014/main" id="{7C48290C-96FA-9D8A-C5F5-F835A2D35EFB}"/>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rot="5400000">
            <a:off x="335749" y="-552664"/>
            <a:ext cx="7306060" cy="7977558"/>
          </a:xfrm>
          <a:prstGeom prst="rect">
            <a:avLst/>
          </a:prstGeom>
        </p:spPr>
      </p:pic>
    </p:spTree>
    <p:extLst>
      <p:ext uri="{BB962C8B-B14F-4D97-AF65-F5344CB8AC3E}">
        <p14:creationId xmlns:p14="http://schemas.microsoft.com/office/powerpoint/2010/main" val="2804165420"/>
      </p:ext>
    </p:extLst>
  </p:cSld>
  <p:clrMapOvr>
    <a:masterClrMapping/>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352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44682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417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Agenda">
    <p:bg>
      <p:bgPr>
        <a:gradFill flip="none" rotWithShape="1">
          <a:gsLst>
            <a:gs pos="0">
              <a:srgbClr val="243A5E"/>
            </a:gs>
            <a:gs pos="100000">
              <a:schemeClr val="tx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2E529EB1-850D-C396-1FB7-2929A63CFC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68151" y="-94160"/>
            <a:ext cx="7241538" cy="7242563"/>
          </a:xfrm>
          <a:prstGeom prst="rect">
            <a:avLst/>
          </a:prstGeom>
        </p:spPr>
      </p:pic>
      <p:sp useBgFill="1">
        <p:nvSpPr>
          <p:cNvPr id="25" name="Rectangle: Rounded Corners 24">
            <a:extLst>
              <a:ext uri="{FF2B5EF4-FFF2-40B4-BE49-F238E27FC236}">
                <a16:creationId xmlns:a16="http://schemas.microsoft.com/office/drawing/2014/main" id="{753CF8F6-84CE-A3BB-CA2E-58D6BB96A915}"/>
              </a:ext>
            </a:extLst>
          </p:cNvPr>
          <p:cNvSpPr>
            <a:spLocks/>
          </p:cNvSpPr>
          <p:nvPr userDrawn="1"/>
        </p:nvSpPr>
        <p:spPr bwMode="auto">
          <a:xfrm>
            <a:off x="-300902" y="1652047"/>
            <a:ext cx="7870705" cy="4308148"/>
          </a:xfrm>
          <a:prstGeom prst="roundRect">
            <a:avLst>
              <a:gd name="adj" fmla="val 4767"/>
            </a:avLst>
          </a:prstGeom>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789A9B94-D55D-2F31-257E-8D241024B10B}"/>
              </a:ext>
            </a:extLst>
          </p:cNvPr>
          <p:cNvSpPr>
            <a:spLocks/>
          </p:cNvSpPr>
          <p:nvPr userDrawn="1"/>
        </p:nvSpPr>
        <p:spPr bwMode="auto">
          <a:xfrm>
            <a:off x="-300902" y="1652047"/>
            <a:ext cx="7870705" cy="4308148"/>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 name="Title 1"/>
          <p:cNvSpPr>
            <a:spLocks noGrp="1"/>
          </p:cNvSpPr>
          <p:nvPr>
            <p:ph type="title" hasCustomPrompt="1"/>
          </p:nvPr>
        </p:nvSpPr>
        <p:spPr>
          <a:xfrm>
            <a:off x="403081" y="620430"/>
            <a:ext cx="3185731" cy="597503"/>
          </a:xfrm>
          <a:prstGeom prst="rect">
            <a:avLst/>
          </a:prstGeom>
        </p:spPr>
        <p:txBody>
          <a:bodyPr wrap="square" lIns="0" tIns="0" rIns="0" bIns="0" anchor="ctr">
            <a:spAutoFit/>
          </a:bodyPr>
          <a:lstStyle>
            <a:lvl1pPr marL="0" algn="l" defTabSz="914225" rtl="0" eaLnBrk="1" latinLnBrk="0" hangingPunct="1">
              <a:lnSpc>
                <a:spcPct val="90000"/>
              </a:lnSpc>
              <a:spcBef>
                <a:spcPct val="0"/>
              </a:spcBef>
              <a:spcAft>
                <a:spcPts val="600"/>
              </a:spcAft>
              <a:buNone/>
              <a:defRPr lang="en-US" sz="4313"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Agenda</a:t>
            </a:r>
          </a:p>
        </p:txBody>
      </p:sp>
      <p:sp>
        <p:nvSpPr>
          <p:cNvPr id="7" name="Text Placeholder 3">
            <a:extLst>
              <a:ext uri="{FF2B5EF4-FFF2-40B4-BE49-F238E27FC236}">
                <a16:creationId xmlns:a16="http://schemas.microsoft.com/office/drawing/2014/main" id="{422AA223-5410-4159-86FB-71C75AC60E95}"/>
              </a:ext>
            </a:extLst>
          </p:cNvPr>
          <p:cNvSpPr>
            <a:spLocks noGrp="1"/>
          </p:cNvSpPr>
          <p:nvPr>
            <p:ph type="body" sz="quarter" idx="11" hasCustomPrompt="1"/>
          </p:nvPr>
        </p:nvSpPr>
        <p:spPr>
          <a:xfrm>
            <a:off x="455997" y="1912622"/>
            <a:ext cx="6861915" cy="3786998"/>
          </a:xfrm>
          <a:prstGeom prst="rect">
            <a:avLst/>
          </a:prstGeom>
        </p:spPr>
        <p:txBody>
          <a:bodyPr wrap="square" lIns="0" tIns="0" rIns="0" bIns="0" anchor="ctr">
            <a:noAutofit/>
          </a:bodyPr>
          <a:lstStyle>
            <a:lvl1pPr marL="728314" indent="-728314" algn="l" defTabSz="914225" rtl="0" eaLnBrk="1" latinLnBrk="0" hangingPunct="1">
              <a:lnSpc>
                <a:spcPct val="200000"/>
              </a:lnSpc>
              <a:spcBef>
                <a:spcPct val="0"/>
              </a:spcBef>
              <a:spcAft>
                <a:spcPts val="0"/>
              </a:spcAft>
              <a:buFont typeface="+mj-lt"/>
              <a:buAutoNum type="arabicPeriod"/>
              <a:defRPr lang="en-US" sz="2353"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Section Title</a:t>
            </a:r>
          </a:p>
          <a:p>
            <a:pPr lvl="0"/>
            <a:r>
              <a:rPr lang="en-US"/>
              <a:t>Section Title</a:t>
            </a:r>
          </a:p>
          <a:p>
            <a:pPr lvl="0"/>
            <a:r>
              <a:rPr lang="en-US"/>
              <a:t>Section Title</a:t>
            </a:r>
          </a:p>
          <a:p>
            <a:pPr lvl="0"/>
            <a:r>
              <a:rPr lang="en-US"/>
              <a:t>Section Title</a:t>
            </a:r>
          </a:p>
          <a:p>
            <a:pPr lvl="0"/>
            <a:r>
              <a:rPr lang="en-US"/>
              <a:t>Section Title</a:t>
            </a:r>
          </a:p>
        </p:txBody>
      </p:sp>
      <p:pic>
        <p:nvPicPr>
          <p:cNvPr id="6" name="Picture 5">
            <a:extLst>
              <a:ext uri="{FF2B5EF4-FFF2-40B4-BE49-F238E27FC236}">
                <a16:creationId xmlns:a16="http://schemas.microsoft.com/office/drawing/2014/main" id="{37898A72-36C8-229A-6709-8DF2E5C23615}"/>
              </a:ext>
            </a:extLst>
          </p:cNvPr>
          <p:cNvPicPr>
            <a:picLocks noChangeAspect="1"/>
          </p:cNvPicPr>
          <p:nvPr userDrawn="1"/>
        </p:nvPicPr>
        <p:blipFill rotWithShape="1">
          <a:blip r:embed="rId4"/>
          <a:srcRect l="16953" r="16953"/>
          <a:stretch/>
        </p:blipFill>
        <p:spPr>
          <a:xfrm rot="16200000">
            <a:off x="4874291" y="3509364"/>
            <a:ext cx="1595768" cy="4885960"/>
          </a:xfrm>
          <a:prstGeom prst="rect">
            <a:avLst/>
          </a:prstGeom>
        </p:spPr>
      </p:pic>
      <p:grpSp>
        <p:nvGrpSpPr>
          <p:cNvPr id="9" name="Group 8">
            <a:extLst>
              <a:ext uri="{FF2B5EF4-FFF2-40B4-BE49-F238E27FC236}">
                <a16:creationId xmlns:a16="http://schemas.microsoft.com/office/drawing/2014/main" id="{983F9981-104D-D87B-6405-39B78ACDE40D}"/>
              </a:ext>
            </a:extLst>
          </p:cNvPr>
          <p:cNvGrpSpPr/>
          <p:nvPr userDrawn="1"/>
        </p:nvGrpSpPr>
        <p:grpSpPr>
          <a:xfrm rot="11634563">
            <a:off x="6369208" y="1612915"/>
            <a:ext cx="1897410" cy="1025101"/>
            <a:chOff x="-5334528" y="1484630"/>
            <a:chExt cx="4750764" cy="2566300"/>
          </a:xfrm>
          <a:solidFill>
            <a:schemeClr val="accent5"/>
          </a:solidFill>
        </p:grpSpPr>
        <p:grpSp>
          <p:nvGrpSpPr>
            <p:cNvPr id="10" name="Group 9">
              <a:extLst>
                <a:ext uri="{FF2B5EF4-FFF2-40B4-BE49-F238E27FC236}">
                  <a16:creationId xmlns:a16="http://schemas.microsoft.com/office/drawing/2014/main" id="{E6309195-2233-B3AD-51B7-C05DDA040CB5}"/>
                </a:ext>
              </a:extLst>
            </p:cNvPr>
            <p:cNvGrpSpPr/>
            <p:nvPr/>
          </p:nvGrpSpPr>
          <p:grpSpPr>
            <a:xfrm>
              <a:off x="-3437504" y="1484630"/>
              <a:ext cx="2853740" cy="2566300"/>
              <a:chOff x="-3437504" y="1484630"/>
              <a:chExt cx="2853740" cy="2566300"/>
            </a:xfrm>
            <a:grpFill/>
          </p:grpSpPr>
          <p:grpSp>
            <p:nvGrpSpPr>
              <p:cNvPr id="14" name="Group 13">
                <a:extLst>
                  <a:ext uri="{FF2B5EF4-FFF2-40B4-BE49-F238E27FC236}">
                    <a16:creationId xmlns:a16="http://schemas.microsoft.com/office/drawing/2014/main" id="{EB6F1395-2FF6-B22B-7C7F-596A2A30E88D}"/>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C7851247-2012-296C-4BE1-A376F4B911D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F1A17070-33FA-DEC0-CFAC-20182395E0D5}"/>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2F62D922-147E-C53F-A93D-3C1525D89E1D}"/>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E6B92F1-CE52-DCBC-773A-1D1019802BC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15C33891-BF37-585D-A223-3EB19BFF69DE}"/>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DA13877E-6743-37D7-665A-8CF76C729531}"/>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95E927CD-D3FC-78CF-10FC-8E3493F826CB}"/>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A9C5A000-731D-E4DA-1D3E-A47950438105}"/>
                </a:ext>
              </a:extLst>
            </p:cNvPr>
            <p:cNvGrpSpPr/>
            <p:nvPr/>
          </p:nvGrpSpPr>
          <p:grpSpPr>
            <a:xfrm>
              <a:off x="-5334528" y="2371084"/>
              <a:ext cx="2566300" cy="813631"/>
              <a:chOff x="-3425339" y="-107000"/>
              <a:chExt cx="2566300" cy="813631"/>
            </a:xfrm>
            <a:grpFill/>
          </p:grpSpPr>
          <p:sp>
            <p:nvSpPr>
              <p:cNvPr id="12" name="Oval 11">
                <a:extLst>
                  <a:ext uri="{FF2B5EF4-FFF2-40B4-BE49-F238E27FC236}">
                    <a16:creationId xmlns:a16="http://schemas.microsoft.com/office/drawing/2014/main" id="{FA2A32F4-CACE-AB1D-7026-7FC94BFD7944}"/>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F6A06B8B-7AB9-9853-6147-3185CAFFD643}"/>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0" name="Picture 29">
            <a:extLst>
              <a:ext uri="{FF2B5EF4-FFF2-40B4-BE49-F238E27FC236}">
                <a16:creationId xmlns:a16="http://schemas.microsoft.com/office/drawing/2014/main" id="{CB57D6AC-58D2-4E23-FEF7-49701C955C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pic>
        <p:nvPicPr>
          <p:cNvPr id="31" name="Graphic 30">
            <a:extLst>
              <a:ext uri="{FF2B5EF4-FFF2-40B4-BE49-F238E27FC236}">
                <a16:creationId xmlns:a16="http://schemas.microsoft.com/office/drawing/2014/main" id="{F1450358-E0BE-31BE-B5EC-948CE2AF712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11001875" y="5789681"/>
            <a:ext cx="225558" cy="1465919"/>
          </a:xfrm>
          <a:prstGeom prst="rect">
            <a:avLst/>
          </a:prstGeom>
        </p:spPr>
      </p:pic>
    </p:spTree>
    <p:extLst>
      <p:ext uri="{BB962C8B-B14F-4D97-AF65-F5344CB8AC3E}">
        <p14:creationId xmlns:p14="http://schemas.microsoft.com/office/powerpoint/2010/main" val="858596134"/>
      </p:ext>
    </p:extLst>
  </p:cSld>
  <p:clrMapOvr>
    <a:masterClrMapping/>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pic>
        <p:nvPicPr>
          <p:cNvPr id="5" name="Picture 4">
            <a:extLst>
              <a:ext uri="{FF2B5EF4-FFF2-40B4-BE49-F238E27FC236}">
                <a16:creationId xmlns:a16="http://schemas.microsoft.com/office/drawing/2014/main" id="{88FA8BB8-990D-465E-0D2B-30E67FD7C7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Tree>
    <p:extLst>
      <p:ext uri="{BB962C8B-B14F-4D97-AF65-F5344CB8AC3E}">
        <p14:creationId xmlns:p14="http://schemas.microsoft.com/office/powerpoint/2010/main" val="683412786"/>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Content - Title &amp;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1719347"/>
            <a:ext cx="11493221" cy="63371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45" name="Group 44">
            <a:extLst>
              <a:ext uri="{FF2B5EF4-FFF2-40B4-BE49-F238E27FC236}">
                <a16:creationId xmlns:a16="http://schemas.microsoft.com/office/drawing/2014/main" id="{4D7E46CC-F683-6F64-9274-0A1964A96470}"/>
              </a:ext>
            </a:extLst>
          </p:cNvPr>
          <p:cNvGrpSpPr/>
          <p:nvPr userDrawn="1"/>
        </p:nvGrpSpPr>
        <p:grpSpPr>
          <a:xfrm rot="20332348" flipV="1">
            <a:off x="10305487" y="-504935"/>
            <a:ext cx="1962521" cy="2294766"/>
            <a:chOff x="10512133" y="4947732"/>
            <a:chExt cx="2001874" cy="2340449"/>
          </a:xfrm>
        </p:grpSpPr>
        <p:grpSp>
          <p:nvGrpSpPr>
            <p:cNvPr id="19" name="Group 18">
              <a:extLst>
                <a:ext uri="{FF2B5EF4-FFF2-40B4-BE49-F238E27FC236}">
                  <a16:creationId xmlns:a16="http://schemas.microsoft.com/office/drawing/2014/main" id="{51DAE6DB-CBF1-1263-6759-1875966C76C7}"/>
                </a:ext>
              </a:extLst>
            </p:cNvPr>
            <p:cNvGrpSpPr/>
            <p:nvPr userDrawn="1"/>
          </p:nvGrpSpPr>
          <p:grpSpPr>
            <a:xfrm rot="1800000" flipH="1">
              <a:off x="10512133" y="5622645"/>
              <a:ext cx="2001874" cy="1665536"/>
              <a:chOff x="-3437504" y="1484630"/>
              <a:chExt cx="3084538" cy="2566300"/>
            </a:xfrm>
            <a:solidFill>
              <a:schemeClr val="tx2"/>
            </a:solidFill>
          </p:grpSpPr>
          <p:grpSp>
            <p:nvGrpSpPr>
              <p:cNvPr id="20" name="Group 19">
                <a:extLst>
                  <a:ext uri="{FF2B5EF4-FFF2-40B4-BE49-F238E27FC236}">
                    <a16:creationId xmlns:a16="http://schemas.microsoft.com/office/drawing/2014/main" id="{FA4DD4EC-77C4-DC78-8F27-0333B7F634B7}"/>
                  </a:ext>
                </a:extLst>
              </p:cNvPr>
              <p:cNvGrpSpPr/>
              <p:nvPr/>
            </p:nvGrpSpPr>
            <p:grpSpPr>
              <a:xfrm rot="20700000">
                <a:off x="-3437504" y="1484630"/>
                <a:ext cx="115746" cy="2566300"/>
                <a:chOff x="-1388962" y="324091"/>
                <a:chExt cx="115746" cy="2566300"/>
              </a:xfrm>
              <a:grpFill/>
            </p:grpSpPr>
            <p:sp>
              <p:nvSpPr>
                <p:cNvPr id="29" name="Oval 28">
                  <a:extLst>
                    <a:ext uri="{FF2B5EF4-FFF2-40B4-BE49-F238E27FC236}">
                      <a16:creationId xmlns:a16="http://schemas.microsoft.com/office/drawing/2014/main" id="{C0ABB64D-4EEC-982E-B60F-B030029A5B6B}"/>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276C3DB-1794-D8F2-E84C-B9BDABE6CE4F}"/>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641092F6-0B8D-2D1D-0494-3A01C26CFA7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B391C68-EE20-49C9-BD22-E80CECCE0BDD}"/>
                  </a:ext>
                </a:extLst>
              </p:cNvPr>
              <p:cNvGrpSpPr/>
              <p:nvPr/>
            </p:nvGrpSpPr>
            <p:grpSpPr>
              <a:xfrm rot="15469117">
                <a:off x="-1924787" y="2404223"/>
                <a:ext cx="115746" cy="2566300"/>
                <a:chOff x="-1388962" y="324091"/>
                <a:chExt cx="115746" cy="2566300"/>
              </a:xfrm>
              <a:grpFill/>
            </p:grpSpPr>
            <p:sp>
              <p:nvSpPr>
                <p:cNvPr id="26" name="Oval 25">
                  <a:extLst>
                    <a:ext uri="{FF2B5EF4-FFF2-40B4-BE49-F238E27FC236}">
                      <a16:creationId xmlns:a16="http://schemas.microsoft.com/office/drawing/2014/main" id="{D8290B53-A132-84B2-FDA9-A2293C1042F7}"/>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89AFB596-0D30-40F3-4A2F-4C510AAF029C}"/>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6DBE70AD-1843-6285-CAB3-E4315C896227}"/>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FDAFEF63-AD47-E2C8-5DF6-DFCD3FEA58BF}"/>
                  </a:ext>
                </a:extLst>
              </p:cNvPr>
              <p:cNvGrpSpPr/>
              <p:nvPr/>
            </p:nvGrpSpPr>
            <p:grpSpPr>
              <a:xfrm rot="18484995">
                <a:off x="-1693989" y="1392345"/>
                <a:ext cx="115746" cy="2566300"/>
                <a:chOff x="-1388962" y="324091"/>
                <a:chExt cx="115746" cy="2566300"/>
              </a:xfrm>
              <a:grpFill/>
            </p:grpSpPr>
            <p:sp>
              <p:nvSpPr>
                <p:cNvPr id="23" name="Oval 22">
                  <a:extLst>
                    <a:ext uri="{FF2B5EF4-FFF2-40B4-BE49-F238E27FC236}">
                      <a16:creationId xmlns:a16="http://schemas.microsoft.com/office/drawing/2014/main" id="{347A927C-9D16-A7D7-B9C4-30771C26F15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4CAADADE-0EE8-3BA5-11C5-EEB2406D35B0}"/>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66A8A2ED-BB2D-B58B-218F-4370E3452623}"/>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504CA702-7FC8-F4C1-1803-D1D626817147}"/>
                </a:ext>
              </a:extLst>
            </p:cNvPr>
            <p:cNvGrpSpPr/>
            <p:nvPr userDrawn="1"/>
          </p:nvGrpSpPr>
          <p:grpSpPr>
            <a:xfrm rot="16200000">
              <a:off x="10625175" y="5392707"/>
              <a:ext cx="1935457" cy="1045508"/>
              <a:chOff x="-5334528" y="1484630"/>
              <a:chExt cx="4750764" cy="2566300"/>
            </a:xfrm>
            <a:solidFill>
              <a:schemeClr val="accent5"/>
            </a:solidFill>
          </p:grpSpPr>
          <p:grpSp>
            <p:nvGrpSpPr>
              <p:cNvPr id="33" name="Group 32">
                <a:extLst>
                  <a:ext uri="{FF2B5EF4-FFF2-40B4-BE49-F238E27FC236}">
                    <a16:creationId xmlns:a16="http://schemas.microsoft.com/office/drawing/2014/main" id="{CE428AD3-43E0-BF2C-C6B7-552B09568123}"/>
                  </a:ext>
                </a:extLst>
              </p:cNvPr>
              <p:cNvGrpSpPr/>
              <p:nvPr/>
            </p:nvGrpSpPr>
            <p:grpSpPr>
              <a:xfrm>
                <a:off x="-3437504" y="1484630"/>
                <a:ext cx="2853740" cy="2566300"/>
                <a:chOff x="-3437504" y="1484630"/>
                <a:chExt cx="2853740" cy="2566300"/>
              </a:xfrm>
              <a:grpFill/>
            </p:grpSpPr>
            <p:grpSp>
              <p:nvGrpSpPr>
                <p:cNvPr id="37" name="Group 36">
                  <a:extLst>
                    <a:ext uri="{FF2B5EF4-FFF2-40B4-BE49-F238E27FC236}">
                      <a16:creationId xmlns:a16="http://schemas.microsoft.com/office/drawing/2014/main" id="{F7ABE3F0-0517-236D-1874-9E5F5D407ADA}"/>
                    </a:ext>
                  </a:extLst>
                </p:cNvPr>
                <p:cNvGrpSpPr/>
                <p:nvPr/>
              </p:nvGrpSpPr>
              <p:grpSpPr>
                <a:xfrm rot="20700000">
                  <a:off x="-3437504" y="1484630"/>
                  <a:ext cx="115746" cy="2566300"/>
                  <a:chOff x="-1388962" y="324091"/>
                  <a:chExt cx="115746" cy="2566300"/>
                </a:xfrm>
                <a:grpFill/>
              </p:grpSpPr>
              <p:sp>
                <p:nvSpPr>
                  <p:cNvPr id="42" name="Oval 41">
                    <a:extLst>
                      <a:ext uri="{FF2B5EF4-FFF2-40B4-BE49-F238E27FC236}">
                        <a16:creationId xmlns:a16="http://schemas.microsoft.com/office/drawing/2014/main" id="{7F110471-A422-01F0-55B9-A81076A03D98}"/>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66A401F-586D-A150-C7FC-BFB37771F9D0}"/>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5DC7EE09-8DAB-9438-61DC-5AECB646E839}"/>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619850E5-C105-855F-85BC-FFA33CC1C1EE}"/>
                    </a:ext>
                  </a:extLst>
                </p:cNvPr>
                <p:cNvGrpSpPr/>
                <p:nvPr/>
              </p:nvGrpSpPr>
              <p:grpSpPr>
                <a:xfrm rot="15469117">
                  <a:off x="-1924787" y="2404223"/>
                  <a:ext cx="115746" cy="2566300"/>
                  <a:chOff x="-1388962" y="324091"/>
                  <a:chExt cx="115746" cy="2566300"/>
                </a:xfrm>
                <a:grpFill/>
              </p:grpSpPr>
              <p:sp>
                <p:nvSpPr>
                  <p:cNvPr id="39" name="Oval 38">
                    <a:extLst>
                      <a:ext uri="{FF2B5EF4-FFF2-40B4-BE49-F238E27FC236}">
                        <a16:creationId xmlns:a16="http://schemas.microsoft.com/office/drawing/2014/main" id="{729B016A-9C18-0AC1-72A5-FD16C4FB4A95}"/>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D90B42DB-2486-4D2E-5B84-7A4C8F0D5DC6}"/>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3570DC1-E712-5977-9178-F639E0040A78}"/>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4E0412D6-8EDF-6F4C-96D7-197F949671F6}"/>
                  </a:ext>
                </a:extLst>
              </p:cNvPr>
              <p:cNvGrpSpPr/>
              <p:nvPr/>
            </p:nvGrpSpPr>
            <p:grpSpPr>
              <a:xfrm>
                <a:off x="-5334528" y="2371084"/>
                <a:ext cx="2566300" cy="813631"/>
                <a:chOff x="-3425339" y="-107000"/>
                <a:chExt cx="2566300" cy="813631"/>
              </a:xfrm>
              <a:grpFill/>
            </p:grpSpPr>
            <p:sp>
              <p:nvSpPr>
                <p:cNvPr id="35" name="Oval 34">
                  <a:extLst>
                    <a:ext uri="{FF2B5EF4-FFF2-40B4-BE49-F238E27FC236}">
                      <a16:creationId xmlns:a16="http://schemas.microsoft.com/office/drawing/2014/main" id="{279033A2-27A0-45BC-B174-02DC6B0060EB}"/>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646096A7-F4DF-AC7E-2D0E-F25913FD3755}"/>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46" name="Graphic 45">
            <a:extLst>
              <a:ext uri="{FF2B5EF4-FFF2-40B4-BE49-F238E27FC236}">
                <a16:creationId xmlns:a16="http://schemas.microsoft.com/office/drawing/2014/main" id="{5298F5B9-050C-B47A-4BDF-4FCB2C9C360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979289" y="5803244"/>
            <a:ext cx="225558" cy="1465919"/>
          </a:xfrm>
          <a:prstGeom prst="rect">
            <a:avLst/>
          </a:prstGeom>
        </p:spPr>
      </p:pic>
    </p:spTree>
    <p:extLst>
      <p:ext uri="{BB962C8B-B14F-4D97-AF65-F5344CB8AC3E}">
        <p14:creationId xmlns:p14="http://schemas.microsoft.com/office/powerpoint/2010/main" val="3973563610"/>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Content - Title &amp; 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1719346"/>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
        <p:nvSpPr>
          <p:cNvPr id="6" name="Text Placeholder 3">
            <a:extLst>
              <a:ext uri="{FF2B5EF4-FFF2-40B4-BE49-F238E27FC236}">
                <a16:creationId xmlns:a16="http://schemas.microsoft.com/office/drawing/2014/main" id="{34C98EBC-5408-86F3-6B4B-DED73ECC821A}"/>
              </a:ext>
            </a:extLst>
          </p:cNvPr>
          <p:cNvSpPr>
            <a:spLocks noGrp="1"/>
          </p:cNvSpPr>
          <p:nvPr>
            <p:ph type="body" sz="quarter" idx="12" hasCustomPrompt="1"/>
          </p:nvPr>
        </p:nvSpPr>
        <p:spPr>
          <a:xfrm>
            <a:off x="6178488" y="1719346"/>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7" name="Graphic 6">
            <a:extLst>
              <a:ext uri="{FF2B5EF4-FFF2-40B4-BE49-F238E27FC236}">
                <a16:creationId xmlns:a16="http://schemas.microsoft.com/office/drawing/2014/main" id="{D4FD9228-1660-A676-10EB-94B2C481860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1010102" y="-396753"/>
            <a:ext cx="225558" cy="1465919"/>
          </a:xfrm>
          <a:prstGeom prst="rect">
            <a:avLst/>
          </a:prstGeom>
        </p:spPr>
      </p:pic>
      <p:grpSp>
        <p:nvGrpSpPr>
          <p:cNvPr id="8" name="Group 7">
            <a:extLst>
              <a:ext uri="{FF2B5EF4-FFF2-40B4-BE49-F238E27FC236}">
                <a16:creationId xmlns:a16="http://schemas.microsoft.com/office/drawing/2014/main" id="{31278F44-68CD-F97D-3583-E1D0FAF969D8}"/>
              </a:ext>
            </a:extLst>
          </p:cNvPr>
          <p:cNvGrpSpPr/>
          <p:nvPr userDrawn="1"/>
        </p:nvGrpSpPr>
        <p:grpSpPr>
          <a:xfrm rot="1800000" flipH="1">
            <a:off x="10305487" y="5512897"/>
            <a:ext cx="1962521" cy="1633027"/>
            <a:chOff x="-3437504" y="1484630"/>
            <a:chExt cx="3084538" cy="2566300"/>
          </a:xfrm>
          <a:solidFill>
            <a:schemeClr val="tx2"/>
          </a:solidFill>
        </p:grpSpPr>
        <p:grpSp>
          <p:nvGrpSpPr>
            <p:cNvPr id="9" name="Group 8">
              <a:extLst>
                <a:ext uri="{FF2B5EF4-FFF2-40B4-BE49-F238E27FC236}">
                  <a16:creationId xmlns:a16="http://schemas.microsoft.com/office/drawing/2014/main" id="{8637215B-81CC-84D8-E198-A30B36FC4326}"/>
                </a:ext>
              </a:extLst>
            </p:cNvPr>
            <p:cNvGrpSpPr/>
            <p:nvPr/>
          </p:nvGrpSpPr>
          <p:grpSpPr>
            <a:xfrm rot="20700000">
              <a:off x="-3437504" y="1484630"/>
              <a:ext cx="115746" cy="2566300"/>
              <a:chOff x="-1388962" y="324091"/>
              <a:chExt cx="115746" cy="2566300"/>
            </a:xfrm>
            <a:grpFill/>
          </p:grpSpPr>
          <p:sp>
            <p:nvSpPr>
              <p:cNvPr id="18" name="Oval 17">
                <a:extLst>
                  <a:ext uri="{FF2B5EF4-FFF2-40B4-BE49-F238E27FC236}">
                    <a16:creationId xmlns:a16="http://schemas.microsoft.com/office/drawing/2014/main" id="{016372B8-2ED6-3EB8-EC97-D305253B1237}"/>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1F9F5F8A-B136-661C-BCDF-8EAF65CA4C8C}"/>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7F6AB615-FF36-10D1-A202-5A1A69ABFFF1}"/>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4E36E5-C0CC-757E-7580-0C858857F44C}"/>
                </a:ext>
              </a:extLst>
            </p:cNvPr>
            <p:cNvGrpSpPr/>
            <p:nvPr/>
          </p:nvGrpSpPr>
          <p:grpSpPr>
            <a:xfrm rot="15469117">
              <a:off x="-1924787" y="2404223"/>
              <a:ext cx="115746" cy="2566300"/>
              <a:chOff x="-1388962" y="324091"/>
              <a:chExt cx="115746" cy="2566300"/>
            </a:xfrm>
            <a:grpFill/>
          </p:grpSpPr>
          <p:sp>
            <p:nvSpPr>
              <p:cNvPr id="15" name="Oval 14">
                <a:extLst>
                  <a:ext uri="{FF2B5EF4-FFF2-40B4-BE49-F238E27FC236}">
                    <a16:creationId xmlns:a16="http://schemas.microsoft.com/office/drawing/2014/main" id="{2DC8663B-F842-61E3-FD17-0DA94B227423}"/>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B80FE0E-3B8C-24F3-85A2-789144D2C0C2}"/>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CEF20C7E-7BF8-BC96-2FDC-B530F2EB6D1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037318D-0471-5E20-6882-A1D45199A6A8}"/>
                </a:ext>
              </a:extLst>
            </p:cNvPr>
            <p:cNvGrpSpPr/>
            <p:nvPr/>
          </p:nvGrpSpPr>
          <p:grpSpPr>
            <a:xfrm rot="18484995">
              <a:off x="-1693989" y="1392345"/>
              <a:ext cx="115746" cy="2566300"/>
              <a:chOff x="-1388962" y="324091"/>
              <a:chExt cx="115746" cy="2566300"/>
            </a:xfrm>
            <a:grpFill/>
          </p:grpSpPr>
          <p:sp>
            <p:nvSpPr>
              <p:cNvPr id="12" name="Oval 11">
                <a:extLst>
                  <a:ext uri="{FF2B5EF4-FFF2-40B4-BE49-F238E27FC236}">
                    <a16:creationId xmlns:a16="http://schemas.microsoft.com/office/drawing/2014/main" id="{9D0B609E-30E8-5798-6741-663F9BB045ED}"/>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8545742F-9015-762D-4AD6-C6BF1AB5C20E}"/>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1D2288CA-F5F8-BDB5-77D6-43D2EA5F7FDB}"/>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01E062FF-D18B-5919-27E9-012BCF8C7715}"/>
              </a:ext>
            </a:extLst>
          </p:cNvPr>
          <p:cNvGrpSpPr/>
          <p:nvPr userDrawn="1"/>
        </p:nvGrpSpPr>
        <p:grpSpPr>
          <a:xfrm rot="16200000">
            <a:off x="10416172" y="5287520"/>
            <a:ext cx="1897679" cy="1024956"/>
            <a:chOff x="-5334528" y="1484630"/>
            <a:chExt cx="4750764" cy="2566300"/>
          </a:xfrm>
          <a:solidFill>
            <a:schemeClr val="accent5"/>
          </a:solidFill>
        </p:grpSpPr>
        <p:grpSp>
          <p:nvGrpSpPr>
            <p:cNvPr id="22" name="Group 21">
              <a:extLst>
                <a:ext uri="{FF2B5EF4-FFF2-40B4-BE49-F238E27FC236}">
                  <a16:creationId xmlns:a16="http://schemas.microsoft.com/office/drawing/2014/main" id="{95B5F820-9CDB-F149-C826-2D58E35A0588}"/>
                </a:ext>
              </a:extLst>
            </p:cNvPr>
            <p:cNvGrpSpPr/>
            <p:nvPr/>
          </p:nvGrpSpPr>
          <p:grpSpPr>
            <a:xfrm>
              <a:off x="-3437504" y="1484630"/>
              <a:ext cx="2853740" cy="2566300"/>
              <a:chOff x="-3437504" y="1484630"/>
              <a:chExt cx="2853740" cy="2566300"/>
            </a:xfrm>
            <a:grpFill/>
          </p:grpSpPr>
          <p:grpSp>
            <p:nvGrpSpPr>
              <p:cNvPr id="26" name="Group 25">
                <a:extLst>
                  <a:ext uri="{FF2B5EF4-FFF2-40B4-BE49-F238E27FC236}">
                    <a16:creationId xmlns:a16="http://schemas.microsoft.com/office/drawing/2014/main" id="{0D4954D0-3642-12E2-3A13-861256548359}"/>
                  </a:ext>
                </a:extLst>
              </p:cNvPr>
              <p:cNvGrpSpPr/>
              <p:nvPr/>
            </p:nvGrpSpPr>
            <p:grpSpPr>
              <a:xfrm rot="20700000">
                <a:off x="-3437504" y="1484630"/>
                <a:ext cx="115746" cy="2566300"/>
                <a:chOff x="-1388962" y="324091"/>
                <a:chExt cx="115746" cy="2566300"/>
              </a:xfrm>
              <a:grpFill/>
            </p:grpSpPr>
            <p:sp>
              <p:nvSpPr>
                <p:cNvPr id="31" name="Oval 30">
                  <a:extLst>
                    <a:ext uri="{FF2B5EF4-FFF2-40B4-BE49-F238E27FC236}">
                      <a16:creationId xmlns:a16="http://schemas.microsoft.com/office/drawing/2014/main" id="{69B71E4C-C8E1-C873-7EF3-211F9859BA55}"/>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6A4A017-85B2-A5B0-4889-90C8039C767A}"/>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42D2950C-9675-A8A1-A07D-AC67860DEF05}"/>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F4C39499-9BB4-12DB-4558-5DCA7E321007}"/>
                  </a:ext>
                </a:extLst>
              </p:cNvPr>
              <p:cNvGrpSpPr/>
              <p:nvPr/>
            </p:nvGrpSpPr>
            <p:grpSpPr>
              <a:xfrm rot="15469117">
                <a:off x="-1924787" y="2404223"/>
                <a:ext cx="115746" cy="2566300"/>
                <a:chOff x="-1388962" y="324091"/>
                <a:chExt cx="115746" cy="2566300"/>
              </a:xfrm>
              <a:grpFill/>
            </p:grpSpPr>
            <p:sp>
              <p:nvSpPr>
                <p:cNvPr id="28" name="Oval 27">
                  <a:extLst>
                    <a:ext uri="{FF2B5EF4-FFF2-40B4-BE49-F238E27FC236}">
                      <a16:creationId xmlns:a16="http://schemas.microsoft.com/office/drawing/2014/main" id="{C29FF4C2-FE2F-127E-A46E-9687366448B1}"/>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92290322-8C9E-B5BB-4035-FD0100A380B8}"/>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2B670F31-BDE5-55A7-DF68-B10903FF5926}"/>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B7185D1C-42DB-3591-7DE2-02A6E9175D89}"/>
                </a:ext>
              </a:extLst>
            </p:cNvPr>
            <p:cNvGrpSpPr/>
            <p:nvPr/>
          </p:nvGrpSpPr>
          <p:grpSpPr>
            <a:xfrm>
              <a:off x="-5334528" y="2371084"/>
              <a:ext cx="2566300" cy="813631"/>
              <a:chOff x="-3425339" y="-107000"/>
              <a:chExt cx="2566300" cy="813631"/>
            </a:xfrm>
            <a:grpFill/>
          </p:grpSpPr>
          <p:sp>
            <p:nvSpPr>
              <p:cNvPr id="24" name="Oval 23">
                <a:extLst>
                  <a:ext uri="{FF2B5EF4-FFF2-40B4-BE49-F238E27FC236}">
                    <a16:creationId xmlns:a16="http://schemas.microsoft.com/office/drawing/2014/main" id="{B8E8EC91-72D3-8B46-9CE0-967A1B665712}"/>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EBB1DD54-2E0C-4FB7-CE1D-02E99F5A6976}"/>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4801985"/>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Content - Title &amp; 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1719346"/>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
        <p:nvSpPr>
          <p:cNvPr id="7" name="Text Placeholder 3">
            <a:extLst>
              <a:ext uri="{FF2B5EF4-FFF2-40B4-BE49-F238E27FC236}">
                <a16:creationId xmlns:a16="http://schemas.microsoft.com/office/drawing/2014/main" id="{8BD7CCE5-9E53-0DBE-958B-C2BDE5482E25}"/>
              </a:ext>
            </a:extLst>
          </p:cNvPr>
          <p:cNvSpPr>
            <a:spLocks noGrp="1"/>
          </p:cNvSpPr>
          <p:nvPr>
            <p:ph type="body" sz="quarter" idx="12" hasCustomPrompt="1"/>
          </p:nvPr>
        </p:nvSpPr>
        <p:spPr>
          <a:xfrm>
            <a:off x="4226894" y="1719346"/>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sp>
        <p:nvSpPr>
          <p:cNvPr id="8" name="Text Placeholder 3">
            <a:extLst>
              <a:ext uri="{FF2B5EF4-FFF2-40B4-BE49-F238E27FC236}">
                <a16:creationId xmlns:a16="http://schemas.microsoft.com/office/drawing/2014/main" id="{DA8CB768-2218-CB16-05EA-3F8B048D43A3}"/>
              </a:ext>
            </a:extLst>
          </p:cNvPr>
          <p:cNvSpPr>
            <a:spLocks noGrp="1"/>
          </p:cNvSpPr>
          <p:nvPr>
            <p:ph type="body" sz="quarter" idx="13" hasCustomPrompt="1"/>
          </p:nvPr>
        </p:nvSpPr>
        <p:spPr>
          <a:xfrm>
            <a:off x="8117629" y="1719346"/>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5512897"/>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416172" y="5287520"/>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8729324"/>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Content - Title &amp; 1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1634766"/>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151034"/>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416172" y="-376412"/>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5" name="Content Placeholder 57">
            <a:extLst>
              <a:ext uri="{FF2B5EF4-FFF2-40B4-BE49-F238E27FC236}">
                <a16:creationId xmlns:a16="http://schemas.microsoft.com/office/drawing/2014/main" id="{102FB93B-FB13-C3F5-3568-AB65DBEC67B0}"/>
              </a:ext>
            </a:extLst>
          </p:cNvPr>
          <p:cNvSpPr>
            <a:spLocks noGrp="1"/>
          </p:cNvSpPr>
          <p:nvPr>
            <p:ph sz="quarter" idx="24" hasCustomPrompt="1"/>
          </p:nvPr>
        </p:nvSpPr>
        <p:spPr>
          <a:xfrm>
            <a:off x="6185666" y="1634766"/>
            <a:ext cx="5677353" cy="4377825"/>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461510065"/>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Content - Title &amp; 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4589518"/>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151034"/>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416172" y="-376412"/>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7" name="Content Placeholder 57">
            <a:extLst>
              <a:ext uri="{FF2B5EF4-FFF2-40B4-BE49-F238E27FC236}">
                <a16:creationId xmlns:a16="http://schemas.microsoft.com/office/drawing/2014/main" id="{FC2AE993-964E-43AF-CCAF-DC0F2AE1F83B}"/>
              </a:ext>
            </a:extLst>
          </p:cNvPr>
          <p:cNvSpPr>
            <a:spLocks noGrp="1"/>
          </p:cNvSpPr>
          <p:nvPr>
            <p:ph sz="quarter" idx="22" hasCustomPrompt="1"/>
          </p:nvPr>
        </p:nvSpPr>
        <p:spPr>
          <a:xfrm>
            <a:off x="362621" y="1634767"/>
            <a:ext cx="5677353" cy="284087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6" name="Text Placeholder 3">
            <a:extLst>
              <a:ext uri="{FF2B5EF4-FFF2-40B4-BE49-F238E27FC236}">
                <a16:creationId xmlns:a16="http://schemas.microsoft.com/office/drawing/2014/main" id="{398B9F14-1098-F011-2CB8-4A0475CEC4CA}"/>
              </a:ext>
            </a:extLst>
          </p:cNvPr>
          <p:cNvSpPr>
            <a:spLocks noGrp="1"/>
          </p:cNvSpPr>
          <p:nvPr>
            <p:ph type="body" sz="quarter" idx="23" hasCustomPrompt="1"/>
          </p:nvPr>
        </p:nvSpPr>
        <p:spPr>
          <a:xfrm>
            <a:off x="6185666" y="4589518"/>
            <a:ext cx="5677353"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sp>
        <p:nvSpPr>
          <p:cNvPr id="35" name="Content Placeholder 57">
            <a:extLst>
              <a:ext uri="{FF2B5EF4-FFF2-40B4-BE49-F238E27FC236}">
                <a16:creationId xmlns:a16="http://schemas.microsoft.com/office/drawing/2014/main" id="{102FB93B-FB13-C3F5-3568-AB65DBEC67B0}"/>
              </a:ext>
            </a:extLst>
          </p:cNvPr>
          <p:cNvSpPr>
            <a:spLocks noGrp="1"/>
          </p:cNvSpPr>
          <p:nvPr>
            <p:ph sz="quarter" idx="24" hasCustomPrompt="1"/>
          </p:nvPr>
        </p:nvSpPr>
        <p:spPr>
          <a:xfrm>
            <a:off x="6185666" y="1634767"/>
            <a:ext cx="5677353" cy="284087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2440207839"/>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Content - Title &amp; 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362621" y="3934151"/>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
        <p:nvSpPr>
          <p:cNvPr id="7" name="Text Placeholder 3">
            <a:extLst>
              <a:ext uri="{FF2B5EF4-FFF2-40B4-BE49-F238E27FC236}">
                <a16:creationId xmlns:a16="http://schemas.microsoft.com/office/drawing/2014/main" id="{8BD7CCE5-9E53-0DBE-958B-C2BDE5482E25}"/>
              </a:ext>
            </a:extLst>
          </p:cNvPr>
          <p:cNvSpPr>
            <a:spLocks noGrp="1"/>
          </p:cNvSpPr>
          <p:nvPr>
            <p:ph type="body" sz="quarter" idx="12" hasCustomPrompt="1"/>
          </p:nvPr>
        </p:nvSpPr>
        <p:spPr>
          <a:xfrm>
            <a:off x="4226894" y="3934151"/>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sp>
        <p:nvSpPr>
          <p:cNvPr id="8" name="Text Placeholder 3">
            <a:extLst>
              <a:ext uri="{FF2B5EF4-FFF2-40B4-BE49-F238E27FC236}">
                <a16:creationId xmlns:a16="http://schemas.microsoft.com/office/drawing/2014/main" id="{DA8CB768-2218-CB16-05EA-3F8B048D43A3}"/>
              </a:ext>
            </a:extLst>
          </p:cNvPr>
          <p:cNvSpPr>
            <a:spLocks noGrp="1"/>
          </p:cNvSpPr>
          <p:nvPr>
            <p:ph type="body" sz="quarter" idx="13" hasCustomPrompt="1"/>
          </p:nvPr>
        </p:nvSpPr>
        <p:spPr>
          <a:xfrm>
            <a:off x="8117628" y="3934151"/>
            <a:ext cx="3738212" cy="1901145"/>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151034"/>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416172" y="-376412"/>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7" name="Content Placeholder 57">
            <a:extLst>
              <a:ext uri="{FF2B5EF4-FFF2-40B4-BE49-F238E27FC236}">
                <a16:creationId xmlns:a16="http://schemas.microsoft.com/office/drawing/2014/main" id="{FC2AE993-964E-43AF-CCAF-DC0F2AE1F83B}"/>
              </a:ext>
            </a:extLst>
          </p:cNvPr>
          <p:cNvSpPr>
            <a:spLocks noGrp="1"/>
          </p:cNvSpPr>
          <p:nvPr>
            <p:ph sz="quarter" idx="22" hasCustomPrompt="1"/>
          </p:nvPr>
        </p:nvSpPr>
        <p:spPr>
          <a:xfrm>
            <a:off x="362621" y="1634767"/>
            <a:ext cx="3738212" cy="219229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38" name="Content Placeholder 57">
            <a:extLst>
              <a:ext uri="{FF2B5EF4-FFF2-40B4-BE49-F238E27FC236}">
                <a16:creationId xmlns:a16="http://schemas.microsoft.com/office/drawing/2014/main" id="{3EB0CE3E-361C-0395-545A-9EA71C54DF29}"/>
              </a:ext>
            </a:extLst>
          </p:cNvPr>
          <p:cNvSpPr>
            <a:spLocks noGrp="1"/>
          </p:cNvSpPr>
          <p:nvPr>
            <p:ph sz="quarter" idx="23" hasCustomPrompt="1"/>
          </p:nvPr>
        </p:nvSpPr>
        <p:spPr>
          <a:xfrm>
            <a:off x="4226894" y="1634767"/>
            <a:ext cx="3738212" cy="219229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39" name="Content Placeholder 57">
            <a:extLst>
              <a:ext uri="{FF2B5EF4-FFF2-40B4-BE49-F238E27FC236}">
                <a16:creationId xmlns:a16="http://schemas.microsoft.com/office/drawing/2014/main" id="{276CD198-4528-13EC-F085-78585EB908AA}"/>
              </a:ext>
            </a:extLst>
          </p:cNvPr>
          <p:cNvSpPr>
            <a:spLocks noGrp="1"/>
          </p:cNvSpPr>
          <p:nvPr>
            <p:ph sz="quarter" idx="24" hasCustomPrompt="1"/>
          </p:nvPr>
        </p:nvSpPr>
        <p:spPr>
          <a:xfrm>
            <a:off x="8117628" y="1634767"/>
            <a:ext cx="3738212" cy="2192298"/>
          </a:xfrm>
          <a:prstGeom prst="rect">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3038307880"/>
      </p:ext>
    </p:extLst>
  </p:cSld>
  <p:clrMapOvr>
    <a:masterClrMapping/>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ontent - Title &amp; 4 Icon/Number">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BC967637-7C03-BFF8-B1F5-972A8C0555E7}"/>
              </a:ext>
            </a:extLst>
          </p:cNvPr>
          <p:cNvSpPr>
            <a:spLocks/>
          </p:cNvSpPr>
          <p:nvPr userDrawn="1"/>
        </p:nvSpPr>
        <p:spPr bwMode="auto">
          <a:xfrm>
            <a:off x="394159" y="2565593"/>
            <a:ext cx="3604598"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191268"/>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655818" y="3935908"/>
            <a:ext cx="3081280" cy="1478669"/>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5512897"/>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516464" y="5532359"/>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 name="Text Placeholder 3">
            <a:extLst>
              <a:ext uri="{FF2B5EF4-FFF2-40B4-BE49-F238E27FC236}">
                <a16:creationId xmlns:a16="http://schemas.microsoft.com/office/drawing/2014/main" id="{6E12E8ED-A163-B6F1-66E8-537683EB10CC}"/>
              </a:ext>
            </a:extLst>
          </p:cNvPr>
          <p:cNvSpPr>
            <a:spLocks noGrp="1"/>
          </p:cNvSpPr>
          <p:nvPr>
            <p:ph type="body" sz="quarter" idx="14" hasCustomPrompt="1"/>
          </p:nvPr>
        </p:nvSpPr>
        <p:spPr>
          <a:xfrm>
            <a:off x="655818" y="3069351"/>
            <a:ext cx="3081280"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42" name="Group 41">
            <a:extLst>
              <a:ext uri="{FF2B5EF4-FFF2-40B4-BE49-F238E27FC236}">
                <a16:creationId xmlns:a16="http://schemas.microsoft.com/office/drawing/2014/main" id="{14E59DDA-07F9-9441-8596-B5A8D8E1EC6D}"/>
              </a:ext>
            </a:extLst>
          </p:cNvPr>
          <p:cNvGrpSpPr/>
          <p:nvPr userDrawn="1"/>
        </p:nvGrpSpPr>
        <p:grpSpPr>
          <a:xfrm>
            <a:off x="1306750" y="3676971"/>
            <a:ext cx="1779417" cy="76819"/>
            <a:chOff x="704945" y="2877637"/>
            <a:chExt cx="3117755" cy="134578"/>
          </a:xfrm>
        </p:grpSpPr>
        <p:sp>
          <p:nvSpPr>
            <p:cNvPr id="38" name="Freeform: Shape 37">
              <a:extLst>
                <a:ext uri="{FF2B5EF4-FFF2-40B4-BE49-F238E27FC236}">
                  <a16:creationId xmlns:a16="http://schemas.microsoft.com/office/drawing/2014/main" id="{065B0B36-5A41-6328-84B7-44378F18C4AA}"/>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40" name="Straight Connector 39">
              <a:extLst>
                <a:ext uri="{FF2B5EF4-FFF2-40B4-BE49-F238E27FC236}">
                  <a16:creationId xmlns:a16="http://schemas.microsoft.com/office/drawing/2014/main" id="{FC314126-F4AA-23A2-000E-E491C96F25CF}"/>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BF97DD-B237-2102-20C8-DAE78DCCCBB1}"/>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Rectangle: Rounded Corners 42">
            <a:extLst>
              <a:ext uri="{FF2B5EF4-FFF2-40B4-BE49-F238E27FC236}">
                <a16:creationId xmlns:a16="http://schemas.microsoft.com/office/drawing/2014/main" id="{56CC2622-7D35-FFAB-74EA-72F50D0FBB94}"/>
              </a:ext>
            </a:extLst>
          </p:cNvPr>
          <p:cNvSpPr>
            <a:spLocks/>
          </p:cNvSpPr>
          <p:nvPr userDrawn="1"/>
        </p:nvSpPr>
        <p:spPr bwMode="auto">
          <a:xfrm>
            <a:off x="4297136" y="2565593"/>
            <a:ext cx="3604598"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44" name="Text Placeholder 3">
            <a:extLst>
              <a:ext uri="{FF2B5EF4-FFF2-40B4-BE49-F238E27FC236}">
                <a16:creationId xmlns:a16="http://schemas.microsoft.com/office/drawing/2014/main" id="{74357F8E-C642-563D-6945-5B5EC595B24C}"/>
              </a:ext>
            </a:extLst>
          </p:cNvPr>
          <p:cNvSpPr>
            <a:spLocks noGrp="1"/>
          </p:cNvSpPr>
          <p:nvPr>
            <p:ph type="body" sz="quarter" idx="15" hasCustomPrompt="1"/>
          </p:nvPr>
        </p:nvSpPr>
        <p:spPr>
          <a:xfrm>
            <a:off x="4558795" y="3935908"/>
            <a:ext cx="3081280" cy="1478669"/>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a:t>
            </a:r>
          </a:p>
        </p:txBody>
      </p:sp>
      <p:sp>
        <p:nvSpPr>
          <p:cNvPr id="45" name="Text Placeholder 3">
            <a:extLst>
              <a:ext uri="{FF2B5EF4-FFF2-40B4-BE49-F238E27FC236}">
                <a16:creationId xmlns:a16="http://schemas.microsoft.com/office/drawing/2014/main" id="{F90E1F33-211B-B59E-E50B-FC50010C1930}"/>
              </a:ext>
            </a:extLst>
          </p:cNvPr>
          <p:cNvSpPr>
            <a:spLocks noGrp="1"/>
          </p:cNvSpPr>
          <p:nvPr>
            <p:ph type="body" sz="quarter" idx="16" hasCustomPrompt="1"/>
          </p:nvPr>
        </p:nvSpPr>
        <p:spPr>
          <a:xfrm>
            <a:off x="4558795" y="3069351"/>
            <a:ext cx="3081280"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46" name="Group 45">
            <a:extLst>
              <a:ext uri="{FF2B5EF4-FFF2-40B4-BE49-F238E27FC236}">
                <a16:creationId xmlns:a16="http://schemas.microsoft.com/office/drawing/2014/main" id="{8EBA39FC-0099-765C-EF06-8F418DF1656C}"/>
              </a:ext>
            </a:extLst>
          </p:cNvPr>
          <p:cNvGrpSpPr/>
          <p:nvPr userDrawn="1"/>
        </p:nvGrpSpPr>
        <p:grpSpPr>
          <a:xfrm>
            <a:off x="5209726" y="3676971"/>
            <a:ext cx="1779417" cy="76819"/>
            <a:chOff x="704945" y="2877637"/>
            <a:chExt cx="3117755" cy="134578"/>
          </a:xfrm>
        </p:grpSpPr>
        <p:sp>
          <p:nvSpPr>
            <p:cNvPr id="47" name="Freeform: Shape 46">
              <a:extLst>
                <a:ext uri="{FF2B5EF4-FFF2-40B4-BE49-F238E27FC236}">
                  <a16:creationId xmlns:a16="http://schemas.microsoft.com/office/drawing/2014/main" id="{B5EE9A97-38D2-D31D-53FD-11F86F48BB63}"/>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48" name="Straight Connector 47">
              <a:extLst>
                <a:ext uri="{FF2B5EF4-FFF2-40B4-BE49-F238E27FC236}">
                  <a16:creationId xmlns:a16="http://schemas.microsoft.com/office/drawing/2014/main" id="{A8E5BDEC-8A37-1AA2-A790-A02C364ED894}"/>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F172ACC-F5CC-2417-9DFC-F6C4610D1639}"/>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7" name="Rectangle: Rounded Corners 56">
            <a:extLst>
              <a:ext uri="{FF2B5EF4-FFF2-40B4-BE49-F238E27FC236}">
                <a16:creationId xmlns:a16="http://schemas.microsoft.com/office/drawing/2014/main" id="{E5336F63-D9D6-8B87-B634-BA365DA28480}"/>
              </a:ext>
            </a:extLst>
          </p:cNvPr>
          <p:cNvSpPr>
            <a:spLocks/>
          </p:cNvSpPr>
          <p:nvPr userDrawn="1"/>
        </p:nvSpPr>
        <p:spPr bwMode="auto">
          <a:xfrm>
            <a:off x="8174158" y="2565593"/>
            <a:ext cx="3604598"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8" name="Text Placeholder 3">
            <a:extLst>
              <a:ext uri="{FF2B5EF4-FFF2-40B4-BE49-F238E27FC236}">
                <a16:creationId xmlns:a16="http://schemas.microsoft.com/office/drawing/2014/main" id="{034106AD-1319-00BC-66C8-9E7FEF16A94C}"/>
              </a:ext>
            </a:extLst>
          </p:cNvPr>
          <p:cNvSpPr>
            <a:spLocks noGrp="1"/>
          </p:cNvSpPr>
          <p:nvPr>
            <p:ph type="body" sz="quarter" idx="17" hasCustomPrompt="1"/>
          </p:nvPr>
        </p:nvSpPr>
        <p:spPr>
          <a:xfrm>
            <a:off x="8435817" y="3935908"/>
            <a:ext cx="3081280" cy="1478669"/>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a:t>
            </a:r>
          </a:p>
        </p:txBody>
      </p:sp>
      <p:sp>
        <p:nvSpPr>
          <p:cNvPr id="59" name="Text Placeholder 3">
            <a:extLst>
              <a:ext uri="{FF2B5EF4-FFF2-40B4-BE49-F238E27FC236}">
                <a16:creationId xmlns:a16="http://schemas.microsoft.com/office/drawing/2014/main" id="{F9F7B9C6-0456-DCAF-7449-C54B5D05C1CA}"/>
              </a:ext>
            </a:extLst>
          </p:cNvPr>
          <p:cNvSpPr>
            <a:spLocks noGrp="1"/>
          </p:cNvSpPr>
          <p:nvPr>
            <p:ph type="body" sz="quarter" idx="18" hasCustomPrompt="1"/>
          </p:nvPr>
        </p:nvSpPr>
        <p:spPr>
          <a:xfrm>
            <a:off x="8435817" y="3069351"/>
            <a:ext cx="3081280"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60" name="Group 59">
            <a:extLst>
              <a:ext uri="{FF2B5EF4-FFF2-40B4-BE49-F238E27FC236}">
                <a16:creationId xmlns:a16="http://schemas.microsoft.com/office/drawing/2014/main" id="{C8EBC9E9-FAC5-EF9B-BB89-669ABB69C4B5}"/>
              </a:ext>
            </a:extLst>
          </p:cNvPr>
          <p:cNvGrpSpPr/>
          <p:nvPr userDrawn="1"/>
        </p:nvGrpSpPr>
        <p:grpSpPr>
          <a:xfrm>
            <a:off x="9086749" y="3676971"/>
            <a:ext cx="1779417" cy="76819"/>
            <a:chOff x="704945" y="2877637"/>
            <a:chExt cx="3117755" cy="134578"/>
          </a:xfrm>
        </p:grpSpPr>
        <p:sp>
          <p:nvSpPr>
            <p:cNvPr id="61" name="Freeform: Shape 60">
              <a:extLst>
                <a:ext uri="{FF2B5EF4-FFF2-40B4-BE49-F238E27FC236}">
                  <a16:creationId xmlns:a16="http://schemas.microsoft.com/office/drawing/2014/main" id="{4C0D35E4-6472-1B43-034D-D6496B7EAED8}"/>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62" name="Straight Connector 61">
              <a:extLst>
                <a:ext uri="{FF2B5EF4-FFF2-40B4-BE49-F238E27FC236}">
                  <a16:creationId xmlns:a16="http://schemas.microsoft.com/office/drawing/2014/main" id="{14F63330-190A-159A-BF8E-C52E852C0753}"/>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293F0E-EDE2-1D0D-A4AE-BE5955B5CCF0}"/>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72596BD-CA1F-5449-0D22-1F069A07D35A}"/>
              </a:ext>
            </a:extLst>
          </p:cNvPr>
          <p:cNvGrpSpPr/>
          <p:nvPr userDrawn="1"/>
        </p:nvGrpSpPr>
        <p:grpSpPr>
          <a:xfrm>
            <a:off x="1621748" y="1704819"/>
            <a:ext cx="1149420" cy="1149583"/>
            <a:chOff x="1536247" y="1650616"/>
            <a:chExt cx="1337582" cy="1337582"/>
          </a:xfrm>
        </p:grpSpPr>
        <p:sp>
          <p:nvSpPr>
            <p:cNvPr id="67" name="Oval 66">
              <a:extLst>
                <a:ext uri="{FF2B5EF4-FFF2-40B4-BE49-F238E27FC236}">
                  <a16:creationId xmlns:a16="http://schemas.microsoft.com/office/drawing/2014/main" id="{F4B531CC-689F-88F5-A0C3-569C5CDD1982}"/>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68" name="Group 67">
              <a:extLst>
                <a:ext uri="{FF2B5EF4-FFF2-40B4-BE49-F238E27FC236}">
                  <a16:creationId xmlns:a16="http://schemas.microsoft.com/office/drawing/2014/main" id="{2E5AB17F-2367-3AF7-7BA7-3727727E36BF}"/>
                </a:ext>
              </a:extLst>
            </p:cNvPr>
            <p:cNvGrpSpPr>
              <a:grpSpLocks/>
            </p:cNvGrpSpPr>
            <p:nvPr userDrawn="1"/>
          </p:nvGrpSpPr>
          <p:grpSpPr>
            <a:xfrm>
              <a:off x="1613739" y="1728108"/>
              <a:ext cx="1182598" cy="1182598"/>
              <a:chOff x="3966032" y="2902995"/>
              <a:chExt cx="2937462" cy="2937467"/>
            </a:xfrm>
          </p:grpSpPr>
          <p:grpSp>
            <p:nvGrpSpPr>
              <p:cNvPr id="69" name="Group 68">
                <a:extLst>
                  <a:ext uri="{FF2B5EF4-FFF2-40B4-BE49-F238E27FC236}">
                    <a16:creationId xmlns:a16="http://schemas.microsoft.com/office/drawing/2014/main" id="{5A7F8C04-A2B2-EF93-0DD1-ECAC3F3D11A2}"/>
                  </a:ext>
                </a:extLst>
              </p:cNvPr>
              <p:cNvGrpSpPr/>
              <p:nvPr/>
            </p:nvGrpSpPr>
            <p:grpSpPr>
              <a:xfrm>
                <a:off x="3966032" y="2902995"/>
                <a:ext cx="2937462" cy="2937462"/>
                <a:chOff x="3107352" y="3505200"/>
                <a:chExt cx="2247900" cy="2247900"/>
              </a:xfrm>
            </p:grpSpPr>
            <p:sp useBgFill="1">
              <p:nvSpPr>
                <p:cNvPr id="71" name="Oval 70">
                  <a:extLst>
                    <a:ext uri="{FF2B5EF4-FFF2-40B4-BE49-F238E27FC236}">
                      <a16:creationId xmlns:a16="http://schemas.microsoft.com/office/drawing/2014/main" id="{2EC35D54-725B-94AC-0FFC-29E987F13029}"/>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72" name="Oval 71">
                  <a:extLst>
                    <a:ext uri="{FF2B5EF4-FFF2-40B4-BE49-F238E27FC236}">
                      <a16:creationId xmlns:a16="http://schemas.microsoft.com/office/drawing/2014/main" id="{488FE300-FD4A-F983-9435-596DA92B7659}"/>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B771677F-00E2-76C7-8348-17080787868A}"/>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1D536AF4-5076-6ADB-49A2-FE699FB2D8EF}"/>
              </a:ext>
            </a:extLst>
          </p:cNvPr>
          <p:cNvGrpSpPr/>
          <p:nvPr userDrawn="1"/>
        </p:nvGrpSpPr>
        <p:grpSpPr>
          <a:xfrm>
            <a:off x="5524725" y="1704819"/>
            <a:ext cx="1149420" cy="1149583"/>
            <a:chOff x="1536247" y="1650616"/>
            <a:chExt cx="1337582" cy="1337582"/>
          </a:xfrm>
        </p:grpSpPr>
        <p:sp>
          <p:nvSpPr>
            <p:cNvPr id="90" name="Oval 89">
              <a:extLst>
                <a:ext uri="{FF2B5EF4-FFF2-40B4-BE49-F238E27FC236}">
                  <a16:creationId xmlns:a16="http://schemas.microsoft.com/office/drawing/2014/main" id="{0CD02931-8540-97AC-91B5-7D7400388A8C}"/>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91" name="Group 90">
              <a:extLst>
                <a:ext uri="{FF2B5EF4-FFF2-40B4-BE49-F238E27FC236}">
                  <a16:creationId xmlns:a16="http://schemas.microsoft.com/office/drawing/2014/main" id="{D9EF2FFE-023C-AB3F-5E61-EC518C33787F}"/>
                </a:ext>
              </a:extLst>
            </p:cNvPr>
            <p:cNvGrpSpPr>
              <a:grpSpLocks/>
            </p:cNvGrpSpPr>
            <p:nvPr userDrawn="1"/>
          </p:nvGrpSpPr>
          <p:grpSpPr>
            <a:xfrm>
              <a:off x="1613739" y="1728108"/>
              <a:ext cx="1182598" cy="1182598"/>
              <a:chOff x="3966032" y="2902995"/>
              <a:chExt cx="2937462" cy="2937467"/>
            </a:xfrm>
          </p:grpSpPr>
          <p:grpSp>
            <p:nvGrpSpPr>
              <p:cNvPr id="92" name="Group 91">
                <a:extLst>
                  <a:ext uri="{FF2B5EF4-FFF2-40B4-BE49-F238E27FC236}">
                    <a16:creationId xmlns:a16="http://schemas.microsoft.com/office/drawing/2014/main" id="{D67CF98F-AC18-F691-5449-5E83DBC3949C}"/>
                  </a:ext>
                </a:extLst>
              </p:cNvPr>
              <p:cNvGrpSpPr/>
              <p:nvPr/>
            </p:nvGrpSpPr>
            <p:grpSpPr>
              <a:xfrm>
                <a:off x="3966032" y="2902995"/>
                <a:ext cx="2937462" cy="2937462"/>
                <a:chOff x="3107352" y="3505200"/>
                <a:chExt cx="2247900" cy="2247900"/>
              </a:xfrm>
            </p:grpSpPr>
            <p:sp useBgFill="1">
              <p:nvSpPr>
                <p:cNvPr id="94" name="Oval 93">
                  <a:extLst>
                    <a:ext uri="{FF2B5EF4-FFF2-40B4-BE49-F238E27FC236}">
                      <a16:creationId xmlns:a16="http://schemas.microsoft.com/office/drawing/2014/main" id="{501EE775-D3A5-BB44-336A-221B8D1E713D}"/>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95" name="Oval 94">
                  <a:extLst>
                    <a:ext uri="{FF2B5EF4-FFF2-40B4-BE49-F238E27FC236}">
                      <a16:creationId xmlns:a16="http://schemas.microsoft.com/office/drawing/2014/main" id="{C0F3E935-DD6D-6294-8123-F7CACDFD376E}"/>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93" name="Oval 92">
                <a:extLst>
                  <a:ext uri="{FF2B5EF4-FFF2-40B4-BE49-F238E27FC236}">
                    <a16:creationId xmlns:a16="http://schemas.microsoft.com/office/drawing/2014/main" id="{084764BD-B07B-1B72-481E-60FAC97D3D27}"/>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6" name="Group 95">
            <a:extLst>
              <a:ext uri="{FF2B5EF4-FFF2-40B4-BE49-F238E27FC236}">
                <a16:creationId xmlns:a16="http://schemas.microsoft.com/office/drawing/2014/main" id="{E042AB01-08E5-EBAE-868E-E1E57BD9DEFF}"/>
              </a:ext>
            </a:extLst>
          </p:cNvPr>
          <p:cNvGrpSpPr/>
          <p:nvPr userDrawn="1"/>
        </p:nvGrpSpPr>
        <p:grpSpPr>
          <a:xfrm>
            <a:off x="9401747" y="1704819"/>
            <a:ext cx="1149420" cy="1149583"/>
            <a:chOff x="1536247" y="1650616"/>
            <a:chExt cx="1337582" cy="1337582"/>
          </a:xfrm>
        </p:grpSpPr>
        <p:sp>
          <p:nvSpPr>
            <p:cNvPr id="97" name="Oval 96">
              <a:extLst>
                <a:ext uri="{FF2B5EF4-FFF2-40B4-BE49-F238E27FC236}">
                  <a16:creationId xmlns:a16="http://schemas.microsoft.com/office/drawing/2014/main" id="{5900D7CD-A869-83FA-0213-844FBF9AAADA}"/>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98" name="Group 97">
              <a:extLst>
                <a:ext uri="{FF2B5EF4-FFF2-40B4-BE49-F238E27FC236}">
                  <a16:creationId xmlns:a16="http://schemas.microsoft.com/office/drawing/2014/main" id="{111109C9-D755-8D97-BA2D-B06ACFD2E1CE}"/>
                </a:ext>
              </a:extLst>
            </p:cNvPr>
            <p:cNvGrpSpPr>
              <a:grpSpLocks/>
            </p:cNvGrpSpPr>
            <p:nvPr userDrawn="1"/>
          </p:nvGrpSpPr>
          <p:grpSpPr>
            <a:xfrm>
              <a:off x="1613739" y="1728108"/>
              <a:ext cx="1182598" cy="1182598"/>
              <a:chOff x="3966032" y="2902995"/>
              <a:chExt cx="2937462" cy="2937467"/>
            </a:xfrm>
          </p:grpSpPr>
          <p:grpSp>
            <p:nvGrpSpPr>
              <p:cNvPr id="99" name="Group 98">
                <a:extLst>
                  <a:ext uri="{FF2B5EF4-FFF2-40B4-BE49-F238E27FC236}">
                    <a16:creationId xmlns:a16="http://schemas.microsoft.com/office/drawing/2014/main" id="{6D17CB4B-10C0-0ECD-39FF-FA9EAEBE30F2}"/>
                  </a:ext>
                </a:extLst>
              </p:cNvPr>
              <p:cNvGrpSpPr/>
              <p:nvPr/>
            </p:nvGrpSpPr>
            <p:grpSpPr>
              <a:xfrm>
                <a:off x="3966032" y="2902995"/>
                <a:ext cx="2937462" cy="2937462"/>
                <a:chOff x="3107352" y="3505200"/>
                <a:chExt cx="2247900" cy="2247900"/>
              </a:xfrm>
            </p:grpSpPr>
            <p:sp useBgFill="1">
              <p:nvSpPr>
                <p:cNvPr id="101" name="Oval 100">
                  <a:extLst>
                    <a:ext uri="{FF2B5EF4-FFF2-40B4-BE49-F238E27FC236}">
                      <a16:creationId xmlns:a16="http://schemas.microsoft.com/office/drawing/2014/main" id="{8B8C4C87-E9DD-7E9B-270A-1CA26A289A71}"/>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102" name="Oval 101">
                  <a:extLst>
                    <a:ext uri="{FF2B5EF4-FFF2-40B4-BE49-F238E27FC236}">
                      <a16:creationId xmlns:a16="http://schemas.microsoft.com/office/drawing/2014/main" id="{B42DE716-9097-FF7E-BCA4-E2B86D995458}"/>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0" name="Oval 99">
                <a:extLst>
                  <a:ext uri="{FF2B5EF4-FFF2-40B4-BE49-F238E27FC236}">
                    <a16:creationId xmlns:a16="http://schemas.microsoft.com/office/drawing/2014/main" id="{C856B972-C168-424A-9D8D-769C4DA46F5B}"/>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03" name="Picture 102">
            <a:extLst>
              <a:ext uri="{FF2B5EF4-FFF2-40B4-BE49-F238E27FC236}">
                <a16:creationId xmlns:a16="http://schemas.microsoft.com/office/drawing/2014/main" id="{A9EEB8BF-632A-1484-DB20-F37189D568B4}"/>
              </a:ext>
            </a:extLst>
          </p:cNvPr>
          <p:cNvPicPr>
            <a:picLocks noChangeAspect="1"/>
          </p:cNvPicPr>
          <p:nvPr userDrawn="1"/>
        </p:nvPicPr>
        <p:blipFill rotWithShape="1">
          <a:blip r:embed="rId3"/>
          <a:srcRect l="16953" r="16953"/>
          <a:stretch/>
        </p:blipFill>
        <p:spPr>
          <a:xfrm rot="5400000">
            <a:off x="2593861" y="4576808"/>
            <a:ext cx="911810" cy="2222316"/>
          </a:xfrm>
          <a:prstGeom prst="rect">
            <a:avLst/>
          </a:prstGeom>
        </p:spPr>
      </p:pic>
      <p:sp>
        <p:nvSpPr>
          <p:cNvPr id="104" name="Content Placeholder 57">
            <a:extLst>
              <a:ext uri="{FF2B5EF4-FFF2-40B4-BE49-F238E27FC236}">
                <a16:creationId xmlns:a16="http://schemas.microsoft.com/office/drawing/2014/main" id="{4D2B0E4A-B435-859B-A766-AAB2187982E4}"/>
              </a:ext>
            </a:extLst>
          </p:cNvPr>
          <p:cNvSpPr>
            <a:spLocks noGrp="1"/>
          </p:cNvSpPr>
          <p:nvPr>
            <p:ph sz="quarter" idx="22" hasCustomPrompt="1"/>
          </p:nvPr>
        </p:nvSpPr>
        <p:spPr>
          <a:xfrm>
            <a:off x="1738795"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106" name="Content Placeholder 57">
            <a:extLst>
              <a:ext uri="{FF2B5EF4-FFF2-40B4-BE49-F238E27FC236}">
                <a16:creationId xmlns:a16="http://schemas.microsoft.com/office/drawing/2014/main" id="{67C5F02D-BCD6-5EA5-E693-57B477EE9580}"/>
              </a:ext>
            </a:extLst>
          </p:cNvPr>
          <p:cNvSpPr>
            <a:spLocks noGrp="1"/>
          </p:cNvSpPr>
          <p:nvPr>
            <p:ph sz="quarter" idx="23" hasCustomPrompt="1"/>
          </p:nvPr>
        </p:nvSpPr>
        <p:spPr>
          <a:xfrm>
            <a:off x="5641773"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107" name="Content Placeholder 57">
            <a:extLst>
              <a:ext uri="{FF2B5EF4-FFF2-40B4-BE49-F238E27FC236}">
                <a16:creationId xmlns:a16="http://schemas.microsoft.com/office/drawing/2014/main" id="{1A222DC7-9CDF-B0BF-74CC-3526C94538D2}"/>
              </a:ext>
            </a:extLst>
          </p:cNvPr>
          <p:cNvSpPr>
            <a:spLocks noGrp="1"/>
          </p:cNvSpPr>
          <p:nvPr>
            <p:ph sz="quarter" idx="24" hasCustomPrompt="1"/>
          </p:nvPr>
        </p:nvSpPr>
        <p:spPr>
          <a:xfrm>
            <a:off x="9518795"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365833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172710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Content - Title &amp; 3 Icon/Number">
    <p:spTree>
      <p:nvGrpSpPr>
        <p:cNvPr id="1" name=""/>
        <p:cNvGrpSpPr/>
        <p:nvPr/>
      </p:nvGrpSpPr>
      <p:grpSpPr>
        <a:xfrm>
          <a:off x="0" y="0"/>
          <a:ext cx="0" cy="0"/>
          <a:chOff x="0" y="0"/>
          <a:chExt cx="0" cy="0"/>
        </a:xfrm>
      </p:grpSpPr>
      <p:sp>
        <p:nvSpPr>
          <p:cNvPr id="222" name="Rectangle: Rounded Corners 221">
            <a:extLst>
              <a:ext uri="{FF2B5EF4-FFF2-40B4-BE49-F238E27FC236}">
                <a16:creationId xmlns:a16="http://schemas.microsoft.com/office/drawing/2014/main" id="{8A9BB10C-D74F-A7C8-E0FF-A141182E8A9E}"/>
              </a:ext>
            </a:extLst>
          </p:cNvPr>
          <p:cNvSpPr>
            <a:spLocks/>
          </p:cNvSpPr>
          <p:nvPr userDrawn="1"/>
        </p:nvSpPr>
        <p:spPr bwMode="auto">
          <a:xfrm>
            <a:off x="336160" y="2565593"/>
            <a:ext cx="2795881"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23" name="Rectangle: Rounded Corners 222">
            <a:extLst>
              <a:ext uri="{FF2B5EF4-FFF2-40B4-BE49-F238E27FC236}">
                <a16:creationId xmlns:a16="http://schemas.microsoft.com/office/drawing/2014/main" id="{00585A48-3A95-3103-D89E-2712A0ACC5F1}"/>
              </a:ext>
            </a:extLst>
          </p:cNvPr>
          <p:cNvSpPr>
            <a:spLocks/>
          </p:cNvSpPr>
          <p:nvPr userDrawn="1"/>
        </p:nvSpPr>
        <p:spPr bwMode="auto">
          <a:xfrm>
            <a:off x="3244094" y="2565593"/>
            <a:ext cx="2795881"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24" name="Rectangle: Rounded Corners 223">
            <a:extLst>
              <a:ext uri="{FF2B5EF4-FFF2-40B4-BE49-F238E27FC236}">
                <a16:creationId xmlns:a16="http://schemas.microsoft.com/office/drawing/2014/main" id="{F6FE4CA1-E796-F4EC-AD24-252F7A0EC104}"/>
              </a:ext>
            </a:extLst>
          </p:cNvPr>
          <p:cNvSpPr>
            <a:spLocks/>
          </p:cNvSpPr>
          <p:nvPr userDrawn="1"/>
        </p:nvSpPr>
        <p:spPr bwMode="auto">
          <a:xfrm>
            <a:off x="6152028" y="2565593"/>
            <a:ext cx="2795881"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25" name="Rectangle: Rounded Corners 224">
            <a:extLst>
              <a:ext uri="{FF2B5EF4-FFF2-40B4-BE49-F238E27FC236}">
                <a16:creationId xmlns:a16="http://schemas.microsoft.com/office/drawing/2014/main" id="{103018D0-D8C0-1941-59C3-97EEFD076BA3}"/>
              </a:ext>
            </a:extLst>
          </p:cNvPr>
          <p:cNvSpPr>
            <a:spLocks/>
          </p:cNvSpPr>
          <p:nvPr userDrawn="1"/>
        </p:nvSpPr>
        <p:spPr bwMode="auto">
          <a:xfrm>
            <a:off x="9059962" y="2565593"/>
            <a:ext cx="2795881" cy="3122374"/>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191268"/>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494347" y="3935907"/>
            <a:ext cx="2479507" cy="1267431"/>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a:t>
            </a:r>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305487" y="5512897"/>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078DF03-C914-92E6-3693-AAD630B15D1F}"/>
              </a:ext>
            </a:extLst>
          </p:cNvPr>
          <p:cNvGrpSpPr/>
          <p:nvPr userDrawn="1"/>
        </p:nvGrpSpPr>
        <p:grpSpPr>
          <a:xfrm rot="16200000">
            <a:off x="10516464" y="5532359"/>
            <a:ext cx="1897679" cy="1024956"/>
            <a:chOff x="-5334528" y="1484630"/>
            <a:chExt cx="4750764" cy="2566300"/>
          </a:xfrm>
          <a:solidFill>
            <a:schemeClr val="accent5"/>
          </a:solidFill>
        </p:grpSpPr>
        <p:grpSp>
          <p:nvGrpSpPr>
            <p:cNvPr id="23" name="Group 22">
              <a:extLst>
                <a:ext uri="{FF2B5EF4-FFF2-40B4-BE49-F238E27FC236}">
                  <a16:creationId xmlns:a16="http://schemas.microsoft.com/office/drawing/2014/main" id="{55FBA804-C36C-639E-45BD-4F234F1FEECE}"/>
                </a:ext>
              </a:extLst>
            </p:cNvPr>
            <p:cNvGrpSpPr/>
            <p:nvPr/>
          </p:nvGrpSpPr>
          <p:grpSpPr>
            <a:xfrm>
              <a:off x="-3437504" y="1484630"/>
              <a:ext cx="2853740" cy="2566300"/>
              <a:chOff x="-3437504" y="1484630"/>
              <a:chExt cx="2853740" cy="2566300"/>
            </a:xfrm>
            <a:grpFill/>
          </p:grpSpPr>
          <p:grpSp>
            <p:nvGrpSpPr>
              <p:cNvPr id="27" name="Group 26">
                <a:extLst>
                  <a:ext uri="{FF2B5EF4-FFF2-40B4-BE49-F238E27FC236}">
                    <a16:creationId xmlns:a16="http://schemas.microsoft.com/office/drawing/2014/main" id="{3CC8EB9D-F528-F3E6-4D89-4B98300CB4B9}"/>
                  </a:ext>
                </a:extLst>
              </p:cNvPr>
              <p:cNvGrpSpPr/>
              <p:nvPr/>
            </p:nvGrpSpPr>
            <p:grpSpPr>
              <a:xfrm rot="20700000">
                <a:off x="-3437504" y="1484630"/>
                <a:ext cx="115746" cy="2566300"/>
                <a:chOff x="-1388962" y="324091"/>
                <a:chExt cx="115746" cy="2566300"/>
              </a:xfrm>
              <a:grpFill/>
            </p:grpSpPr>
            <p:sp>
              <p:nvSpPr>
                <p:cNvPr id="32" name="Oval 31">
                  <a:extLst>
                    <a:ext uri="{FF2B5EF4-FFF2-40B4-BE49-F238E27FC236}">
                      <a16:creationId xmlns:a16="http://schemas.microsoft.com/office/drawing/2014/main" id="{9D4142A4-BC0F-6A55-0794-CF8E4E87A096}"/>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4B483493-527B-27DB-C8DB-3FC6EDCCF8BB}"/>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CEB007DC-3966-6E09-420D-EC41DE4A261F}"/>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4D910E8-A900-A3C1-12C2-865AC42427F8}"/>
                  </a:ext>
                </a:extLst>
              </p:cNvPr>
              <p:cNvGrpSpPr/>
              <p:nvPr/>
            </p:nvGrpSpPr>
            <p:grpSpPr>
              <a:xfrm rot="15469117">
                <a:off x="-1924787" y="2404223"/>
                <a:ext cx="115746" cy="2566300"/>
                <a:chOff x="-1388962" y="324091"/>
                <a:chExt cx="115746" cy="2566300"/>
              </a:xfrm>
              <a:grpFill/>
            </p:grpSpPr>
            <p:sp>
              <p:nvSpPr>
                <p:cNvPr id="29" name="Oval 28">
                  <a:extLst>
                    <a:ext uri="{FF2B5EF4-FFF2-40B4-BE49-F238E27FC236}">
                      <a16:creationId xmlns:a16="http://schemas.microsoft.com/office/drawing/2014/main" id="{14E2F12B-D672-5B5D-D070-A28BCE55DA64}"/>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2B4678B2-5433-F411-F780-095FD7DDFD0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EC4ABEB3-E0A8-DB60-F8C4-1118306D8EA2}"/>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961AB06E-5CE6-D24B-9C1B-EFB52E9CBAF6}"/>
                </a:ext>
              </a:extLst>
            </p:cNvPr>
            <p:cNvGrpSpPr/>
            <p:nvPr/>
          </p:nvGrpSpPr>
          <p:grpSpPr>
            <a:xfrm>
              <a:off x="-5334528" y="2371084"/>
              <a:ext cx="2566300" cy="813631"/>
              <a:chOff x="-3425339" y="-107000"/>
              <a:chExt cx="2566300" cy="813631"/>
            </a:xfrm>
            <a:grpFill/>
          </p:grpSpPr>
          <p:sp>
            <p:nvSpPr>
              <p:cNvPr id="25" name="Oval 24">
                <a:extLst>
                  <a:ext uri="{FF2B5EF4-FFF2-40B4-BE49-F238E27FC236}">
                    <a16:creationId xmlns:a16="http://schemas.microsoft.com/office/drawing/2014/main" id="{4D143BD2-771B-CA6E-0D8F-BF7F82A4EE9D}"/>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F20EB057-9604-5991-15C4-E4E45EEFDB51}"/>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 name="Text Placeholder 3">
            <a:extLst>
              <a:ext uri="{FF2B5EF4-FFF2-40B4-BE49-F238E27FC236}">
                <a16:creationId xmlns:a16="http://schemas.microsoft.com/office/drawing/2014/main" id="{6E12E8ED-A163-B6F1-66E8-537683EB10CC}"/>
              </a:ext>
            </a:extLst>
          </p:cNvPr>
          <p:cNvSpPr>
            <a:spLocks noGrp="1"/>
          </p:cNvSpPr>
          <p:nvPr>
            <p:ph type="body" sz="quarter" idx="14" hasCustomPrompt="1"/>
          </p:nvPr>
        </p:nvSpPr>
        <p:spPr>
          <a:xfrm>
            <a:off x="494347" y="3069351"/>
            <a:ext cx="2479507"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42" name="Group 41">
            <a:extLst>
              <a:ext uri="{FF2B5EF4-FFF2-40B4-BE49-F238E27FC236}">
                <a16:creationId xmlns:a16="http://schemas.microsoft.com/office/drawing/2014/main" id="{14E59DDA-07F9-9441-8596-B5A8D8E1EC6D}"/>
              </a:ext>
            </a:extLst>
          </p:cNvPr>
          <p:cNvGrpSpPr/>
          <p:nvPr userDrawn="1"/>
        </p:nvGrpSpPr>
        <p:grpSpPr>
          <a:xfrm>
            <a:off x="844392" y="3676971"/>
            <a:ext cx="1779417" cy="76819"/>
            <a:chOff x="704945" y="2877637"/>
            <a:chExt cx="3117755" cy="134578"/>
          </a:xfrm>
        </p:grpSpPr>
        <p:sp>
          <p:nvSpPr>
            <p:cNvPr id="38" name="Freeform: Shape 37">
              <a:extLst>
                <a:ext uri="{FF2B5EF4-FFF2-40B4-BE49-F238E27FC236}">
                  <a16:creationId xmlns:a16="http://schemas.microsoft.com/office/drawing/2014/main" id="{065B0B36-5A41-6328-84B7-44378F18C4AA}"/>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40" name="Straight Connector 39">
              <a:extLst>
                <a:ext uri="{FF2B5EF4-FFF2-40B4-BE49-F238E27FC236}">
                  <a16:creationId xmlns:a16="http://schemas.microsoft.com/office/drawing/2014/main" id="{FC314126-F4AA-23A2-000E-E491C96F25CF}"/>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BF97DD-B237-2102-20C8-DAE78DCCCBB1}"/>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72596BD-CA1F-5449-0D22-1F069A07D35A}"/>
              </a:ext>
            </a:extLst>
          </p:cNvPr>
          <p:cNvGrpSpPr/>
          <p:nvPr userDrawn="1"/>
        </p:nvGrpSpPr>
        <p:grpSpPr>
          <a:xfrm>
            <a:off x="1159391" y="1704819"/>
            <a:ext cx="1149420" cy="1149583"/>
            <a:chOff x="1536247" y="1650616"/>
            <a:chExt cx="1337582" cy="1337582"/>
          </a:xfrm>
        </p:grpSpPr>
        <p:sp>
          <p:nvSpPr>
            <p:cNvPr id="67" name="Oval 66">
              <a:extLst>
                <a:ext uri="{FF2B5EF4-FFF2-40B4-BE49-F238E27FC236}">
                  <a16:creationId xmlns:a16="http://schemas.microsoft.com/office/drawing/2014/main" id="{F4B531CC-689F-88F5-A0C3-569C5CDD1982}"/>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68" name="Group 67">
              <a:extLst>
                <a:ext uri="{FF2B5EF4-FFF2-40B4-BE49-F238E27FC236}">
                  <a16:creationId xmlns:a16="http://schemas.microsoft.com/office/drawing/2014/main" id="{2E5AB17F-2367-3AF7-7BA7-3727727E36BF}"/>
                </a:ext>
              </a:extLst>
            </p:cNvPr>
            <p:cNvGrpSpPr>
              <a:grpSpLocks/>
            </p:cNvGrpSpPr>
            <p:nvPr userDrawn="1"/>
          </p:nvGrpSpPr>
          <p:grpSpPr>
            <a:xfrm>
              <a:off x="1613739" y="1728108"/>
              <a:ext cx="1182598" cy="1182598"/>
              <a:chOff x="3966032" y="2902995"/>
              <a:chExt cx="2937462" cy="2937467"/>
            </a:xfrm>
          </p:grpSpPr>
          <p:grpSp>
            <p:nvGrpSpPr>
              <p:cNvPr id="69" name="Group 68">
                <a:extLst>
                  <a:ext uri="{FF2B5EF4-FFF2-40B4-BE49-F238E27FC236}">
                    <a16:creationId xmlns:a16="http://schemas.microsoft.com/office/drawing/2014/main" id="{5A7F8C04-A2B2-EF93-0DD1-ECAC3F3D11A2}"/>
                  </a:ext>
                </a:extLst>
              </p:cNvPr>
              <p:cNvGrpSpPr/>
              <p:nvPr/>
            </p:nvGrpSpPr>
            <p:grpSpPr>
              <a:xfrm>
                <a:off x="3966032" y="2902995"/>
                <a:ext cx="2937462" cy="2937462"/>
                <a:chOff x="3107352" y="3505200"/>
                <a:chExt cx="2247900" cy="2247900"/>
              </a:xfrm>
            </p:grpSpPr>
            <p:sp useBgFill="1">
              <p:nvSpPr>
                <p:cNvPr id="71" name="Oval 70">
                  <a:extLst>
                    <a:ext uri="{FF2B5EF4-FFF2-40B4-BE49-F238E27FC236}">
                      <a16:creationId xmlns:a16="http://schemas.microsoft.com/office/drawing/2014/main" id="{2EC35D54-725B-94AC-0FFC-29E987F13029}"/>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72" name="Oval 71">
                  <a:extLst>
                    <a:ext uri="{FF2B5EF4-FFF2-40B4-BE49-F238E27FC236}">
                      <a16:creationId xmlns:a16="http://schemas.microsoft.com/office/drawing/2014/main" id="{488FE300-FD4A-F983-9435-596DA92B7659}"/>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B771677F-00E2-76C7-8348-17080787868A}"/>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4" name="Content Placeholder 57">
            <a:extLst>
              <a:ext uri="{FF2B5EF4-FFF2-40B4-BE49-F238E27FC236}">
                <a16:creationId xmlns:a16="http://schemas.microsoft.com/office/drawing/2014/main" id="{4D2B0E4A-B435-859B-A766-AAB2187982E4}"/>
              </a:ext>
            </a:extLst>
          </p:cNvPr>
          <p:cNvSpPr>
            <a:spLocks noGrp="1"/>
          </p:cNvSpPr>
          <p:nvPr>
            <p:ph sz="quarter" idx="22" hasCustomPrompt="1"/>
          </p:nvPr>
        </p:nvSpPr>
        <p:spPr>
          <a:xfrm>
            <a:off x="1276438"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226" name="Text Placeholder 3">
            <a:extLst>
              <a:ext uri="{FF2B5EF4-FFF2-40B4-BE49-F238E27FC236}">
                <a16:creationId xmlns:a16="http://schemas.microsoft.com/office/drawing/2014/main" id="{8553B852-9044-09D8-F6E2-FD0ADD6476B0}"/>
              </a:ext>
            </a:extLst>
          </p:cNvPr>
          <p:cNvSpPr>
            <a:spLocks noGrp="1"/>
          </p:cNvSpPr>
          <p:nvPr>
            <p:ph type="body" sz="quarter" idx="23" hasCustomPrompt="1"/>
          </p:nvPr>
        </p:nvSpPr>
        <p:spPr>
          <a:xfrm>
            <a:off x="3402281" y="3935907"/>
            <a:ext cx="2479507" cy="1267431"/>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a:t>
            </a:r>
          </a:p>
        </p:txBody>
      </p:sp>
      <p:sp>
        <p:nvSpPr>
          <p:cNvPr id="227" name="Text Placeholder 3">
            <a:extLst>
              <a:ext uri="{FF2B5EF4-FFF2-40B4-BE49-F238E27FC236}">
                <a16:creationId xmlns:a16="http://schemas.microsoft.com/office/drawing/2014/main" id="{B177CADD-EA85-FAE9-8666-DEBC0E40C3B1}"/>
              </a:ext>
            </a:extLst>
          </p:cNvPr>
          <p:cNvSpPr>
            <a:spLocks noGrp="1"/>
          </p:cNvSpPr>
          <p:nvPr>
            <p:ph type="body" sz="quarter" idx="24" hasCustomPrompt="1"/>
          </p:nvPr>
        </p:nvSpPr>
        <p:spPr>
          <a:xfrm>
            <a:off x="3402281" y="3069351"/>
            <a:ext cx="2479507"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228" name="Group 227">
            <a:extLst>
              <a:ext uri="{FF2B5EF4-FFF2-40B4-BE49-F238E27FC236}">
                <a16:creationId xmlns:a16="http://schemas.microsoft.com/office/drawing/2014/main" id="{A49392A0-882F-DC40-6F1B-555976A83831}"/>
              </a:ext>
            </a:extLst>
          </p:cNvPr>
          <p:cNvGrpSpPr/>
          <p:nvPr userDrawn="1"/>
        </p:nvGrpSpPr>
        <p:grpSpPr>
          <a:xfrm>
            <a:off x="3752326" y="3676971"/>
            <a:ext cx="1779417" cy="76819"/>
            <a:chOff x="704945" y="2877637"/>
            <a:chExt cx="3117755" cy="134578"/>
          </a:xfrm>
        </p:grpSpPr>
        <p:sp>
          <p:nvSpPr>
            <p:cNvPr id="229" name="Freeform: Shape 228">
              <a:extLst>
                <a:ext uri="{FF2B5EF4-FFF2-40B4-BE49-F238E27FC236}">
                  <a16:creationId xmlns:a16="http://schemas.microsoft.com/office/drawing/2014/main" id="{F79926CB-A441-0066-D51B-F309F677E8DE}"/>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230" name="Straight Connector 229">
              <a:extLst>
                <a:ext uri="{FF2B5EF4-FFF2-40B4-BE49-F238E27FC236}">
                  <a16:creationId xmlns:a16="http://schemas.microsoft.com/office/drawing/2014/main" id="{140A566F-DE69-9337-1EAD-FAAA25C49039}"/>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757E7C3E-4569-9D36-BF33-CCF2CD20336F}"/>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2" name="Group 231">
            <a:extLst>
              <a:ext uri="{FF2B5EF4-FFF2-40B4-BE49-F238E27FC236}">
                <a16:creationId xmlns:a16="http://schemas.microsoft.com/office/drawing/2014/main" id="{C6EA8B64-36CF-1382-40FC-268DF120B4A6}"/>
              </a:ext>
            </a:extLst>
          </p:cNvPr>
          <p:cNvGrpSpPr/>
          <p:nvPr userDrawn="1"/>
        </p:nvGrpSpPr>
        <p:grpSpPr>
          <a:xfrm>
            <a:off x="4067325" y="1704819"/>
            <a:ext cx="1149420" cy="1149583"/>
            <a:chOff x="1536247" y="1650616"/>
            <a:chExt cx="1337582" cy="1337582"/>
          </a:xfrm>
        </p:grpSpPr>
        <p:sp>
          <p:nvSpPr>
            <p:cNvPr id="233" name="Oval 232">
              <a:extLst>
                <a:ext uri="{FF2B5EF4-FFF2-40B4-BE49-F238E27FC236}">
                  <a16:creationId xmlns:a16="http://schemas.microsoft.com/office/drawing/2014/main" id="{0EEDEAFC-B14F-016D-EB6B-6310F0D29E31}"/>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234" name="Group 233">
              <a:extLst>
                <a:ext uri="{FF2B5EF4-FFF2-40B4-BE49-F238E27FC236}">
                  <a16:creationId xmlns:a16="http://schemas.microsoft.com/office/drawing/2014/main" id="{F8438EC5-5A26-F5F9-5B86-68557EDE15B8}"/>
                </a:ext>
              </a:extLst>
            </p:cNvPr>
            <p:cNvGrpSpPr>
              <a:grpSpLocks/>
            </p:cNvGrpSpPr>
            <p:nvPr userDrawn="1"/>
          </p:nvGrpSpPr>
          <p:grpSpPr>
            <a:xfrm>
              <a:off x="1613739" y="1728108"/>
              <a:ext cx="1182598" cy="1182598"/>
              <a:chOff x="3966032" y="2902995"/>
              <a:chExt cx="2937462" cy="2937467"/>
            </a:xfrm>
          </p:grpSpPr>
          <p:grpSp>
            <p:nvGrpSpPr>
              <p:cNvPr id="235" name="Group 234">
                <a:extLst>
                  <a:ext uri="{FF2B5EF4-FFF2-40B4-BE49-F238E27FC236}">
                    <a16:creationId xmlns:a16="http://schemas.microsoft.com/office/drawing/2014/main" id="{1EDF5E58-6626-74AC-3453-26C3740A7993}"/>
                  </a:ext>
                </a:extLst>
              </p:cNvPr>
              <p:cNvGrpSpPr/>
              <p:nvPr/>
            </p:nvGrpSpPr>
            <p:grpSpPr>
              <a:xfrm>
                <a:off x="3966032" y="2902995"/>
                <a:ext cx="2937462" cy="2937462"/>
                <a:chOff x="3107352" y="3505200"/>
                <a:chExt cx="2247900" cy="2247900"/>
              </a:xfrm>
            </p:grpSpPr>
            <p:sp useBgFill="1">
              <p:nvSpPr>
                <p:cNvPr id="237" name="Oval 236">
                  <a:extLst>
                    <a:ext uri="{FF2B5EF4-FFF2-40B4-BE49-F238E27FC236}">
                      <a16:creationId xmlns:a16="http://schemas.microsoft.com/office/drawing/2014/main" id="{E05928C0-C306-E153-9120-10BCD89787A1}"/>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238" name="Oval 237">
                  <a:extLst>
                    <a:ext uri="{FF2B5EF4-FFF2-40B4-BE49-F238E27FC236}">
                      <a16:creationId xmlns:a16="http://schemas.microsoft.com/office/drawing/2014/main" id="{085172BE-F824-496B-A116-A191B1C9D610}"/>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6" name="Oval 235">
                <a:extLst>
                  <a:ext uri="{FF2B5EF4-FFF2-40B4-BE49-F238E27FC236}">
                    <a16:creationId xmlns:a16="http://schemas.microsoft.com/office/drawing/2014/main" id="{F22E6B4B-19DA-0FB0-5092-37E65648217B}"/>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39" name="Content Placeholder 57">
            <a:extLst>
              <a:ext uri="{FF2B5EF4-FFF2-40B4-BE49-F238E27FC236}">
                <a16:creationId xmlns:a16="http://schemas.microsoft.com/office/drawing/2014/main" id="{D8F6BAD3-09C3-C295-AC88-6D73C404A5FB}"/>
              </a:ext>
            </a:extLst>
          </p:cNvPr>
          <p:cNvSpPr>
            <a:spLocks noGrp="1"/>
          </p:cNvSpPr>
          <p:nvPr>
            <p:ph sz="quarter" idx="25" hasCustomPrompt="1"/>
          </p:nvPr>
        </p:nvSpPr>
        <p:spPr>
          <a:xfrm>
            <a:off x="4184372"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240" name="Text Placeholder 3">
            <a:extLst>
              <a:ext uri="{FF2B5EF4-FFF2-40B4-BE49-F238E27FC236}">
                <a16:creationId xmlns:a16="http://schemas.microsoft.com/office/drawing/2014/main" id="{CE55DC71-FD8D-5EBE-8699-B4ACD4865B63}"/>
              </a:ext>
            </a:extLst>
          </p:cNvPr>
          <p:cNvSpPr>
            <a:spLocks noGrp="1"/>
          </p:cNvSpPr>
          <p:nvPr>
            <p:ph type="body" sz="quarter" idx="26" hasCustomPrompt="1"/>
          </p:nvPr>
        </p:nvSpPr>
        <p:spPr>
          <a:xfrm>
            <a:off x="6310215" y="3935907"/>
            <a:ext cx="2479507" cy="1267431"/>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a:t>
            </a:r>
          </a:p>
        </p:txBody>
      </p:sp>
      <p:sp>
        <p:nvSpPr>
          <p:cNvPr id="241" name="Text Placeholder 3">
            <a:extLst>
              <a:ext uri="{FF2B5EF4-FFF2-40B4-BE49-F238E27FC236}">
                <a16:creationId xmlns:a16="http://schemas.microsoft.com/office/drawing/2014/main" id="{055AEB41-AB8C-2E41-EF35-11543CCAB58C}"/>
              </a:ext>
            </a:extLst>
          </p:cNvPr>
          <p:cNvSpPr>
            <a:spLocks noGrp="1"/>
          </p:cNvSpPr>
          <p:nvPr>
            <p:ph type="body" sz="quarter" idx="27" hasCustomPrompt="1"/>
          </p:nvPr>
        </p:nvSpPr>
        <p:spPr>
          <a:xfrm>
            <a:off x="6310215" y="3069351"/>
            <a:ext cx="2479507"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242" name="Group 241">
            <a:extLst>
              <a:ext uri="{FF2B5EF4-FFF2-40B4-BE49-F238E27FC236}">
                <a16:creationId xmlns:a16="http://schemas.microsoft.com/office/drawing/2014/main" id="{D0755E65-1FE3-3294-A13C-0BA43057A336}"/>
              </a:ext>
            </a:extLst>
          </p:cNvPr>
          <p:cNvGrpSpPr/>
          <p:nvPr userDrawn="1"/>
        </p:nvGrpSpPr>
        <p:grpSpPr>
          <a:xfrm>
            <a:off x="6660260" y="3676971"/>
            <a:ext cx="1779417" cy="76819"/>
            <a:chOff x="704945" y="2877637"/>
            <a:chExt cx="3117755" cy="134578"/>
          </a:xfrm>
        </p:grpSpPr>
        <p:sp>
          <p:nvSpPr>
            <p:cNvPr id="243" name="Freeform: Shape 242">
              <a:extLst>
                <a:ext uri="{FF2B5EF4-FFF2-40B4-BE49-F238E27FC236}">
                  <a16:creationId xmlns:a16="http://schemas.microsoft.com/office/drawing/2014/main" id="{7940C8B5-C128-05D4-C273-AD4FA9AD37CA}"/>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244" name="Straight Connector 243">
              <a:extLst>
                <a:ext uri="{FF2B5EF4-FFF2-40B4-BE49-F238E27FC236}">
                  <a16:creationId xmlns:a16="http://schemas.microsoft.com/office/drawing/2014/main" id="{3B1BDED3-796F-AF75-3526-12906A786126}"/>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78BAE0C4-205A-23B9-AC15-680A6EE0FAA7}"/>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307A178C-82B8-8339-94C5-C9B13AA17A64}"/>
              </a:ext>
            </a:extLst>
          </p:cNvPr>
          <p:cNvGrpSpPr/>
          <p:nvPr userDrawn="1"/>
        </p:nvGrpSpPr>
        <p:grpSpPr>
          <a:xfrm>
            <a:off x="6975258" y="1704819"/>
            <a:ext cx="1149420" cy="1149583"/>
            <a:chOff x="1536247" y="1650616"/>
            <a:chExt cx="1337582" cy="1337582"/>
          </a:xfrm>
        </p:grpSpPr>
        <p:sp>
          <p:nvSpPr>
            <p:cNvPr id="247" name="Oval 246">
              <a:extLst>
                <a:ext uri="{FF2B5EF4-FFF2-40B4-BE49-F238E27FC236}">
                  <a16:creationId xmlns:a16="http://schemas.microsoft.com/office/drawing/2014/main" id="{B41F309A-4912-5DDF-6610-455DD6D284DA}"/>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248" name="Group 247">
              <a:extLst>
                <a:ext uri="{FF2B5EF4-FFF2-40B4-BE49-F238E27FC236}">
                  <a16:creationId xmlns:a16="http://schemas.microsoft.com/office/drawing/2014/main" id="{53846437-E00C-8B8E-9FC1-31D23690C968}"/>
                </a:ext>
              </a:extLst>
            </p:cNvPr>
            <p:cNvGrpSpPr>
              <a:grpSpLocks/>
            </p:cNvGrpSpPr>
            <p:nvPr userDrawn="1"/>
          </p:nvGrpSpPr>
          <p:grpSpPr>
            <a:xfrm>
              <a:off x="1613739" y="1728108"/>
              <a:ext cx="1182598" cy="1182598"/>
              <a:chOff x="3966032" y="2902995"/>
              <a:chExt cx="2937462" cy="2937467"/>
            </a:xfrm>
          </p:grpSpPr>
          <p:grpSp>
            <p:nvGrpSpPr>
              <p:cNvPr id="249" name="Group 248">
                <a:extLst>
                  <a:ext uri="{FF2B5EF4-FFF2-40B4-BE49-F238E27FC236}">
                    <a16:creationId xmlns:a16="http://schemas.microsoft.com/office/drawing/2014/main" id="{BE19BB06-9CA4-96A1-F312-C6361CD66B27}"/>
                  </a:ext>
                </a:extLst>
              </p:cNvPr>
              <p:cNvGrpSpPr/>
              <p:nvPr/>
            </p:nvGrpSpPr>
            <p:grpSpPr>
              <a:xfrm>
                <a:off x="3966032" y="2902995"/>
                <a:ext cx="2937462" cy="2937462"/>
                <a:chOff x="3107352" y="3505200"/>
                <a:chExt cx="2247900" cy="2247900"/>
              </a:xfrm>
            </p:grpSpPr>
            <p:sp useBgFill="1">
              <p:nvSpPr>
                <p:cNvPr id="251" name="Oval 250">
                  <a:extLst>
                    <a:ext uri="{FF2B5EF4-FFF2-40B4-BE49-F238E27FC236}">
                      <a16:creationId xmlns:a16="http://schemas.microsoft.com/office/drawing/2014/main" id="{BAE4391D-346E-5A43-154D-8961FD63C9BA}"/>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252" name="Oval 251">
                  <a:extLst>
                    <a:ext uri="{FF2B5EF4-FFF2-40B4-BE49-F238E27FC236}">
                      <a16:creationId xmlns:a16="http://schemas.microsoft.com/office/drawing/2014/main" id="{4D3A2D72-A772-C66C-A0D4-BCB6C65F4129}"/>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0" name="Oval 249">
                <a:extLst>
                  <a:ext uri="{FF2B5EF4-FFF2-40B4-BE49-F238E27FC236}">
                    <a16:creationId xmlns:a16="http://schemas.microsoft.com/office/drawing/2014/main" id="{E95215E5-7FB7-9A21-AC0E-B379FE0D7DE8}"/>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53" name="Content Placeholder 57">
            <a:extLst>
              <a:ext uri="{FF2B5EF4-FFF2-40B4-BE49-F238E27FC236}">
                <a16:creationId xmlns:a16="http://schemas.microsoft.com/office/drawing/2014/main" id="{FEBD066D-00FA-73E3-E2D6-04576C59A4D3}"/>
              </a:ext>
            </a:extLst>
          </p:cNvPr>
          <p:cNvSpPr>
            <a:spLocks noGrp="1"/>
          </p:cNvSpPr>
          <p:nvPr>
            <p:ph sz="quarter" idx="28" hasCustomPrompt="1"/>
          </p:nvPr>
        </p:nvSpPr>
        <p:spPr>
          <a:xfrm>
            <a:off x="7092305"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254" name="Text Placeholder 3">
            <a:extLst>
              <a:ext uri="{FF2B5EF4-FFF2-40B4-BE49-F238E27FC236}">
                <a16:creationId xmlns:a16="http://schemas.microsoft.com/office/drawing/2014/main" id="{BDFBBE79-43AF-6020-2873-78B949020FE5}"/>
              </a:ext>
            </a:extLst>
          </p:cNvPr>
          <p:cNvSpPr>
            <a:spLocks noGrp="1"/>
          </p:cNvSpPr>
          <p:nvPr>
            <p:ph type="body" sz="quarter" idx="29" hasCustomPrompt="1"/>
          </p:nvPr>
        </p:nvSpPr>
        <p:spPr>
          <a:xfrm>
            <a:off x="9218149" y="3935907"/>
            <a:ext cx="2479507" cy="1267431"/>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a:t>
            </a:r>
          </a:p>
        </p:txBody>
      </p:sp>
      <p:sp>
        <p:nvSpPr>
          <p:cNvPr id="255" name="Text Placeholder 3">
            <a:extLst>
              <a:ext uri="{FF2B5EF4-FFF2-40B4-BE49-F238E27FC236}">
                <a16:creationId xmlns:a16="http://schemas.microsoft.com/office/drawing/2014/main" id="{D3064AF1-980D-10E2-D301-266A72500284}"/>
              </a:ext>
            </a:extLst>
          </p:cNvPr>
          <p:cNvSpPr>
            <a:spLocks noGrp="1"/>
          </p:cNvSpPr>
          <p:nvPr>
            <p:ph type="body" sz="quarter" idx="30" hasCustomPrompt="1"/>
          </p:nvPr>
        </p:nvSpPr>
        <p:spPr>
          <a:xfrm>
            <a:off x="9218149" y="3069351"/>
            <a:ext cx="2479507" cy="422477"/>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256" name="Group 255">
            <a:extLst>
              <a:ext uri="{FF2B5EF4-FFF2-40B4-BE49-F238E27FC236}">
                <a16:creationId xmlns:a16="http://schemas.microsoft.com/office/drawing/2014/main" id="{9A925B4E-B72E-B9BF-38A1-375C15E53675}"/>
              </a:ext>
            </a:extLst>
          </p:cNvPr>
          <p:cNvGrpSpPr/>
          <p:nvPr userDrawn="1"/>
        </p:nvGrpSpPr>
        <p:grpSpPr>
          <a:xfrm>
            <a:off x="9568193" y="3676971"/>
            <a:ext cx="1779417" cy="76819"/>
            <a:chOff x="704945" y="2877637"/>
            <a:chExt cx="3117755" cy="134578"/>
          </a:xfrm>
        </p:grpSpPr>
        <p:sp>
          <p:nvSpPr>
            <p:cNvPr id="257" name="Freeform: Shape 256">
              <a:extLst>
                <a:ext uri="{FF2B5EF4-FFF2-40B4-BE49-F238E27FC236}">
                  <a16:creationId xmlns:a16="http://schemas.microsoft.com/office/drawing/2014/main" id="{E7F8E732-B6E8-6E20-7BEF-1F52465D8C87}"/>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258" name="Straight Connector 257">
              <a:extLst>
                <a:ext uri="{FF2B5EF4-FFF2-40B4-BE49-F238E27FC236}">
                  <a16:creationId xmlns:a16="http://schemas.microsoft.com/office/drawing/2014/main" id="{2254C889-C126-F438-5172-FB05D55989E0}"/>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CD14D127-62A7-4AA3-2DB8-441672D67509}"/>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0" name="Group 259">
            <a:extLst>
              <a:ext uri="{FF2B5EF4-FFF2-40B4-BE49-F238E27FC236}">
                <a16:creationId xmlns:a16="http://schemas.microsoft.com/office/drawing/2014/main" id="{AD73E996-DE77-33E7-786C-3BFBA128CE97}"/>
              </a:ext>
            </a:extLst>
          </p:cNvPr>
          <p:cNvGrpSpPr/>
          <p:nvPr userDrawn="1"/>
        </p:nvGrpSpPr>
        <p:grpSpPr>
          <a:xfrm>
            <a:off x="9883192" y="1704819"/>
            <a:ext cx="1149420" cy="1149583"/>
            <a:chOff x="1536247" y="1650616"/>
            <a:chExt cx="1337582" cy="1337582"/>
          </a:xfrm>
        </p:grpSpPr>
        <p:sp>
          <p:nvSpPr>
            <p:cNvPr id="261" name="Oval 260">
              <a:extLst>
                <a:ext uri="{FF2B5EF4-FFF2-40B4-BE49-F238E27FC236}">
                  <a16:creationId xmlns:a16="http://schemas.microsoft.com/office/drawing/2014/main" id="{D8846012-7C67-E4BF-6169-0772909D60B7}"/>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262" name="Group 261">
              <a:extLst>
                <a:ext uri="{FF2B5EF4-FFF2-40B4-BE49-F238E27FC236}">
                  <a16:creationId xmlns:a16="http://schemas.microsoft.com/office/drawing/2014/main" id="{5EDC3F95-D759-1220-F85E-8934CA1EBC99}"/>
                </a:ext>
              </a:extLst>
            </p:cNvPr>
            <p:cNvGrpSpPr>
              <a:grpSpLocks/>
            </p:cNvGrpSpPr>
            <p:nvPr userDrawn="1"/>
          </p:nvGrpSpPr>
          <p:grpSpPr>
            <a:xfrm>
              <a:off x="1613739" y="1728108"/>
              <a:ext cx="1182598" cy="1182598"/>
              <a:chOff x="3966032" y="2902995"/>
              <a:chExt cx="2937462" cy="2937467"/>
            </a:xfrm>
          </p:grpSpPr>
          <p:grpSp>
            <p:nvGrpSpPr>
              <p:cNvPr id="263" name="Group 262">
                <a:extLst>
                  <a:ext uri="{FF2B5EF4-FFF2-40B4-BE49-F238E27FC236}">
                    <a16:creationId xmlns:a16="http://schemas.microsoft.com/office/drawing/2014/main" id="{7E288EDB-1C13-49B9-7AF2-7082B7A6EDA1}"/>
                  </a:ext>
                </a:extLst>
              </p:cNvPr>
              <p:cNvGrpSpPr/>
              <p:nvPr/>
            </p:nvGrpSpPr>
            <p:grpSpPr>
              <a:xfrm>
                <a:off x="3966032" y="2902995"/>
                <a:ext cx="2937462" cy="2937462"/>
                <a:chOff x="3107352" y="3505200"/>
                <a:chExt cx="2247900" cy="2247900"/>
              </a:xfrm>
            </p:grpSpPr>
            <p:sp useBgFill="1">
              <p:nvSpPr>
                <p:cNvPr id="265" name="Oval 264">
                  <a:extLst>
                    <a:ext uri="{FF2B5EF4-FFF2-40B4-BE49-F238E27FC236}">
                      <a16:creationId xmlns:a16="http://schemas.microsoft.com/office/drawing/2014/main" id="{E8B1B7EE-DD1A-92D4-E195-D9D7A03F19A1}"/>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266" name="Oval 265">
                  <a:extLst>
                    <a:ext uri="{FF2B5EF4-FFF2-40B4-BE49-F238E27FC236}">
                      <a16:creationId xmlns:a16="http://schemas.microsoft.com/office/drawing/2014/main" id="{353D01AE-6E68-F4BA-7935-0CFA458A1C38}"/>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4" name="Oval 263">
                <a:extLst>
                  <a:ext uri="{FF2B5EF4-FFF2-40B4-BE49-F238E27FC236}">
                    <a16:creationId xmlns:a16="http://schemas.microsoft.com/office/drawing/2014/main" id="{5F7D0880-7949-C490-69F3-77E34FE5A010}"/>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67" name="Content Placeholder 57">
            <a:extLst>
              <a:ext uri="{FF2B5EF4-FFF2-40B4-BE49-F238E27FC236}">
                <a16:creationId xmlns:a16="http://schemas.microsoft.com/office/drawing/2014/main" id="{1CE0D2B0-3A8F-21CA-7F10-35EF0BFD28BF}"/>
              </a:ext>
            </a:extLst>
          </p:cNvPr>
          <p:cNvSpPr>
            <a:spLocks noGrp="1"/>
          </p:cNvSpPr>
          <p:nvPr>
            <p:ph sz="quarter" idx="31" hasCustomPrompt="1"/>
          </p:nvPr>
        </p:nvSpPr>
        <p:spPr>
          <a:xfrm>
            <a:off x="10000239" y="1821885"/>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3581937619"/>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Content - Title &amp; 5 Icon/Number">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11663525-E148-2C30-4EC9-4973FB1709F0}"/>
              </a:ext>
            </a:extLst>
          </p:cNvPr>
          <p:cNvSpPr>
            <a:spLocks/>
          </p:cNvSpPr>
          <p:nvPr userDrawn="1"/>
        </p:nvSpPr>
        <p:spPr bwMode="auto">
          <a:xfrm>
            <a:off x="336161"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0" name="Rectangle: Rounded Corners 49">
            <a:extLst>
              <a:ext uri="{FF2B5EF4-FFF2-40B4-BE49-F238E27FC236}">
                <a16:creationId xmlns:a16="http://schemas.microsoft.com/office/drawing/2014/main" id="{D49FC5DB-F412-A891-0A99-7BACB8CD1512}"/>
              </a:ext>
            </a:extLst>
          </p:cNvPr>
          <p:cNvSpPr>
            <a:spLocks/>
          </p:cNvSpPr>
          <p:nvPr userDrawn="1"/>
        </p:nvSpPr>
        <p:spPr bwMode="auto">
          <a:xfrm>
            <a:off x="2662508"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5C79A840-EA1C-DC43-6E5C-460B618150A7}"/>
              </a:ext>
            </a:extLst>
          </p:cNvPr>
          <p:cNvSpPr>
            <a:spLocks/>
          </p:cNvSpPr>
          <p:nvPr userDrawn="1"/>
        </p:nvSpPr>
        <p:spPr bwMode="auto">
          <a:xfrm>
            <a:off x="4988854"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CE3CF438-7B44-D7E8-49C3-6DFF6151AB84}"/>
              </a:ext>
            </a:extLst>
          </p:cNvPr>
          <p:cNvSpPr>
            <a:spLocks/>
          </p:cNvSpPr>
          <p:nvPr userDrawn="1"/>
        </p:nvSpPr>
        <p:spPr bwMode="auto">
          <a:xfrm>
            <a:off x="7315201"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F5FB6D37-668F-B0C8-3082-A61DE4A8506B}"/>
              </a:ext>
            </a:extLst>
          </p:cNvPr>
          <p:cNvSpPr>
            <a:spLocks/>
          </p:cNvSpPr>
          <p:nvPr userDrawn="1"/>
        </p:nvSpPr>
        <p:spPr bwMode="auto">
          <a:xfrm>
            <a:off x="9641548" y="2565593"/>
            <a:ext cx="2214294" cy="3486601"/>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191268"/>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sp>
        <p:nvSpPr>
          <p:cNvPr id="3" name="Text Placeholder 3">
            <a:extLst>
              <a:ext uri="{FF2B5EF4-FFF2-40B4-BE49-F238E27FC236}">
                <a16:creationId xmlns:a16="http://schemas.microsoft.com/office/drawing/2014/main" id="{F03463E0-069D-7A9D-C363-AE3DFAFEBCA2}"/>
              </a:ext>
            </a:extLst>
          </p:cNvPr>
          <p:cNvSpPr>
            <a:spLocks noGrp="1"/>
          </p:cNvSpPr>
          <p:nvPr>
            <p:ph type="body" sz="quarter" idx="11" hasCustomPrompt="1"/>
          </p:nvPr>
        </p:nvSpPr>
        <p:spPr>
          <a:xfrm>
            <a:off x="460575"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pic>
        <p:nvPicPr>
          <p:cNvPr id="5" name="Picture 4">
            <a:extLst>
              <a:ext uri="{FF2B5EF4-FFF2-40B4-BE49-F238E27FC236}">
                <a16:creationId xmlns:a16="http://schemas.microsoft.com/office/drawing/2014/main" id="{0F09211D-E7CC-9A38-A036-96A26F9D8F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9" name="Group 8">
            <a:extLst>
              <a:ext uri="{FF2B5EF4-FFF2-40B4-BE49-F238E27FC236}">
                <a16:creationId xmlns:a16="http://schemas.microsoft.com/office/drawing/2014/main" id="{89E86902-2ABF-3198-C5E6-D315EF4B3470}"/>
              </a:ext>
            </a:extLst>
          </p:cNvPr>
          <p:cNvGrpSpPr/>
          <p:nvPr userDrawn="1"/>
        </p:nvGrpSpPr>
        <p:grpSpPr>
          <a:xfrm rot="1800000" flipH="1">
            <a:off x="10056480" y="-1059056"/>
            <a:ext cx="1962521" cy="1633027"/>
            <a:chOff x="-3437504" y="1484630"/>
            <a:chExt cx="3084538" cy="2566300"/>
          </a:xfrm>
          <a:solidFill>
            <a:schemeClr val="tx2"/>
          </a:solidFill>
        </p:grpSpPr>
        <p:grpSp>
          <p:nvGrpSpPr>
            <p:cNvPr id="10" name="Group 9">
              <a:extLst>
                <a:ext uri="{FF2B5EF4-FFF2-40B4-BE49-F238E27FC236}">
                  <a16:creationId xmlns:a16="http://schemas.microsoft.com/office/drawing/2014/main" id="{9EB794BA-CA5E-FA34-204E-37C2735DEB93}"/>
                </a:ext>
              </a:extLst>
            </p:cNvPr>
            <p:cNvGrpSpPr/>
            <p:nvPr/>
          </p:nvGrpSpPr>
          <p:grpSpPr>
            <a:xfrm rot="20700000">
              <a:off x="-3437504" y="1484630"/>
              <a:ext cx="115746" cy="2566300"/>
              <a:chOff x="-1388962" y="324091"/>
              <a:chExt cx="115746" cy="2566300"/>
            </a:xfrm>
            <a:grpFill/>
          </p:grpSpPr>
          <p:sp>
            <p:nvSpPr>
              <p:cNvPr id="19" name="Oval 18">
                <a:extLst>
                  <a:ext uri="{FF2B5EF4-FFF2-40B4-BE49-F238E27FC236}">
                    <a16:creationId xmlns:a16="http://schemas.microsoft.com/office/drawing/2014/main" id="{292174D4-C8EF-639A-7A80-DDCC09979831}"/>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D99CDA7-11CE-5EB6-2A77-AC89AF9B1F7B}"/>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3C5713A-67A4-1D15-D37B-D8EFCF6D23B6}"/>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46EDB519-93B8-3F7F-8FD2-695AB5AF0DA6}"/>
                </a:ext>
              </a:extLst>
            </p:cNvPr>
            <p:cNvGrpSpPr/>
            <p:nvPr/>
          </p:nvGrpSpPr>
          <p:grpSpPr>
            <a:xfrm rot="15469117">
              <a:off x="-1924787" y="2404223"/>
              <a:ext cx="115746" cy="2566300"/>
              <a:chOff x="-1388962" y="324091"/>
              <a:chExt cx="115746" cy="2566300"/>
            </a:xfrm>
            <a:grpFill/>
          </p:grpSpPr>
          <p:sp>
            <p:nvSpPr>
              <p:cNvPr id="16" name="Oval 15">
                <a:extLst>
                  <a:ext uri="{FF2B5EF4-FFF2-40B4-BE49-F238E27FC236}">
                    <a16:creationId xmlns:a16="http://schemas.microsoft.com/office/drawing/2014/main" id="{2073AC0E-0EAA-C0E2-D98D-5029F8432B1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97BAF52-F72D-0481-66D8-E6463A22C51D}"/>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8BE483FA-0E14-95D2-6A5E-1C21EF3FBB68}"/>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38CE198-766A-1ACF-521A-DAFE7EABD339}"/>
                </a:ext>
              </a:extLst>
            </p:cNvPr>
            <p:cNvGrpSpPr/>
            <p:nvPr/>
          </p:nvGrpSpPr>
          <p:grpSpPr>
            <a:xfrm rot="18484995">
              <a:off x="-1693989" y="1392345"/>
              <a:ext cx="115746" cy="2566300"/>
              <a:chOff x="-1388962" y="324091"/>
              <a:chExt cx="115746" cy="2566300"/>
            </a:xfrm>
            <a:grpFill/>
          </p:grpSpPr>
          <p:sp>
            <p:nvSpPr>
              <p:cNvPr id="13" name="Oval 12">
                <a:extLst>
                  <a:ext uri="{FF2B5EF4-FFF2-40B4-BE49-F238E27FC236}">
                    <a16:creationId xmlns:a16="http://schemas.microsoft.com/office/drawing/2014/main" id="{002CE87C-5BA6-ACA5-6FF8-5C7ABB70A194}"/>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0E3F1140-C64F-071E-FBA0-B1B6A66897E6}"/>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6F961251-E42E-2F26-EABB-7711F8FF968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6" name="Text Placeholder 3">
            <a:extLst>
              <a:ext uri="{FF2B5EF4-FFF2-40B4-BE49-F238E27FC236}">
                <a16:creationId xmlns:a16="http://schemas.microsoft.com/office/drawing/2014/main" id="{6E12E8ED-A163-B6F1-66E8-537683EB10CC}"/>
              </a:ext>
            </a:extLst>
          </p:cNvPr>
          <p:cNvSpPr>
            <a:spLocks noGrp="1"/>
          </p:cNvSpPr>
          <p:nvPr>
            <p:ph type="body" sz="quarter" idx="14" hasCustomPrompt="1"/>
          </p:nvPr>
        </p:nvSpPr>
        <p:spPr>
          <a:xfrm>
            <a:off x="460575"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42" name="Group 41">
            <a:extLst>
              <a:ext uri="{FF2B5EF4-FFF2-40B4-BE49-F238E27FC236}">
                <a16:creationId xmlns:a16="http://schemas.microsoft.com/office/drawing/2014/main" id="{14E59DDA-07F9-9441-8596-B5A8D8E1EC6D}"/>
              </a:ext>
            </a:extLst>
          </p:cNvPr>
          <p:cNvGrpSpPr/>
          <p:nvPr userDrawn="1"/>
        </p:nvGrpSpPr>
        <p:grpSpPr>
          <a:xfrm>
            <a:off x="553599" y="3527702"/>
            <a:ext cx="1779417" cy="76819"/>
            <a:chOff x="704945" y="2877637"/>
            <a:chExt cx="3117755" cy="134578"/>
          </a:xfrm>
        </p:grpSpPr>
        <p:sp>
          <p:nvSpPr>
            <p:cNvPr id="38" name="Freeform: Shape 37">
              <a:extLst>
                <a:ext uri="{FF2B5EF4-FFF2-40B4-BE49-F238E27FC236}">
                  <a16:creationId xmlns:a16="http://schemas.microsoft.com/office/drawing/2014/main" id="{065B0B36-5A41-6328-84B7-44378F18C4AA}"/>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40" name="Straight Connector 39">
              <a:extLst>
                <a:ext uri="{FF2B5EF4-FFF2-40B4-BE49-F238E27FC236}">
                  <a16:creationId xmlns:a16="http://schemas.microsoft.com/office/drawing/2014/main" id="{FC314126-F4AA-23A2-000E-E491C96F25CF}"/>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4BF97DD-B237-2102-20C8-DAE78DCCCBB1}"/>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572596BD-CA1F-5449-0D22-1F069A07D35A}"/>
              </a:ext>
            </a:extLst>
          </p:cNvPr>
          <p:cNvGrpSpPr/>
          <p:nvPr userDrawn="1"/>
        </p:nvGrpSpPr>
        <p:grpSpPr>
          <a:xfrm>
            <a:off x="868598" y="1783815"/>
            <a:ext cx="1149420" cy="1149583"/>
            <a:chOff x="1536247" y="1650616"/>
            <a:chExt cx="1337582" cy="1337582"/>
          </a:xfrm>
        </p:grpSpPr>
        <p:sp>
          <p:nvSpPr>
            <p:cNvPr id="67" name="Oval 66">
              <a:extLst>
                <a:ext uri="{FF2B5EF4-FFF2-40B4-BE49-F238E27FC236}">
                  <a16:creationId xmlns:a16="http://schemas.microsoft.com/office/drawing/2014/main" id="{F4B531CC-689F-88F5-A0C3-569C5CDD1982}"/>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68" name="Group 67">
              <a:extLst>
                <a:ext uri="{FF2B5EF4-FFF2-40B4-BE49-F238E27FC236}">
                  <a16:creationId xmlns:a16="http://schemas.microsoft.com/office/drawing/2014/main" id="{2E5AB17F-2367-3AF7-7BA7-3727727E36BF}"/>
                </a:ext>
              </a:extLst>
            </p:cNvPr>
            <p:cNvGrpSpPr>
              <a:grpSpLocks/>
            </p:cNvGrpSpPr>
            <p:nvPr userDrawn="1"/>
          </p:nvGrpSpPr>
          <p:grpSpPr>
            <a:xfrm>
              <a:off x="1613739" y="1728108"/>
              <a:ext cx="1182598" cy="1182598"/>
              <a:chOff x="3966032" y="2902995"/>
              <a:chExt cx="2937462" cy="2937467"/>
            </a:xfrm>
          </p:grpSpPr>
          <p:grpSp>
            <p:nvGrpSpPr>
              <p:cNvPr id="69" name="Group 68">
                <a:extLst>
                  <a:ext uri="{FF2B5EF4-FFF2-40B4-BE49-F238E27FC236}">
                    <a16:creationId xmlns:a16="http://schemas.microsoft.com/office/drawing/2014/main" id="{5A7F8C04-A2B2-EF93-0DD1-ECAC3F3D11A2}"/>
                  </a:ext>
                </a:extLst>
              </p:cNvPr>
              <p:cNvGrpSpPr/>
              <p:nvPr/>
            </p:nvGrpSpPr>
            <p:grpSpPr>
              <a:xfrm>
                <a:off x="3966032" y="2902995"/>
                <a:ext cx="2937462" cy="2937462"/>
                <a:chOff x="3107352" y="3505200"/>
                <a:chExt cx="2247900" cy="2247900"/>
              </a:xfrm>
            </p:grpSpPr>
            <p:sp useBgFill="1">
              <p:nvSpPr>
                <p:cNvPr id="71" name="Oval 70">
                  <a:extLst>
                    <a:ext uri="{FF2B5EF4-FFF2-40B4-BE49-F238E27FC236}">
                      <a16:creationId xmlns:a16="http://schemas.microsoft.com/office/drawing/2014/main" id="{2EC35D54-725B-94AC-0FFC-29E987F13029}"/>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72" name="Oval 71">
                  <a:extLst>
                    <a:ext uri="{FF2B5EF4-FFF2-40B4-BE49-F238E27FC236}">
                      <a16:creationId xmlns:a16="http://schemas.microsoft.com/office/drawing/2014/main" id="{488FE300-FD4A-F983-9435-596DA92B7659}"/>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B771677F-00E2-76C7-8348-17080787868A}"/>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103" name="Picture 102">
            <a:extLst>
              <a:ext uri="{FF2B5EF4-FFF2-40B4-BE49-F238E27FC236}">
                <a16:creationId xmlns:a16="http://schemas.microsoft.com/office/drawing/2014/main" id="{A9EEB8BF-632A-1484-DB20-F37189D568B4}"/>
              </a:ext>
            </a:extLst>
          </p:cNvPr>
          <p:cNvPicPr>
            <a:picLocks noChangeAspect="1"/>
          </p:cNvPicPr>
          <p:nvPr userDrawn="1"/>
        </p:nvPicPr>
        <p:blipFill rotWithShape="1">
          <a:blip r:embed="rId3"/>
          <a:srcRect l="16953" r="16953"/>
          <a:stretch/>
        </p:blipFill>
        <p:spPr>
          <a:xfrm rot="5400000">
            <a:off x="10820175" y="4964854"/>
            <a:ext cx="911810" cy="2222316"/>
          </a:xfrm>
          <a:prstGeom prst="rect">
            <a:avLst/>
          </a:prstGeom>
        </p:spPr>
      </p:pic>
      <p:sp>
        <p:nvSpPr>
          <p:cNvPr id="104" name="Content Placeholder 57">
            <a:extLst>
              <a:ext uri="{FF2B5EF4-FFF2-40B4-BE49-F238E27FC236}">
                <a16:creationId xmlns:a16="http://schemas.microsoft.com/office/drawing/2014/main" id="{4D2B0E4A-B435-859B-A766-AAB2187982E4}"/>
              </a:ext>
            </a:extLst>
          </p:cNvPr>
          <p:cNvSpPr>
            <a:spLocks noGrp="1"/>
          </p:cNvSpPr>
          <p:nvPr>
            <p:ph sz="quarter" idx="22" hasCustomPrompt="1"/>
          </p:nvPr>
        </p:nvSpPr>
        <p:spPr>
          <a:xfrm>
            <a:off x="985644"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73" name="Text Placeholder 3">
            <a:extLst>
              <a:ext uri="{FF2B5EF4-FFF2-40B4-BE49-F238E27FC236}">
                <a16:creationId xmlns:a16="http://schemas.microsoft.com/office/drawing/2014/main" id="{D099FDFF-EB4A-6AD2-BED7-2E5FC610BA02}"/>
              </a:ext>
            </a:extLst>
          </p:cNvPr>
          <p:cNvSpPr>
            <a:spLocks noGrp="1"/>
          </p:cNvSpPr>
          <p:nvPr>
            <p:ph type="body" sz="quarter" idx="23" hasCustomPrompt="1"/>
          </p:nvPr>
        </p:nvSpPr>
        <p:spPr>
          <a:xfrm>
            <a:off x="2786923"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sp>
        <p:nvSpPr>
          <p:cNvPr id="74" name="Text Placeholder 3">
            <a:extLst>
              <a:ext uri="{FF2B5EF4-FFF2-40B4-BE49-F238E27FC236}">
                <a16:creationId xmlns:a16="http://schemas.microsoft.com/office/drawing/2014/main" id="{838FFF5F-64CD-8B2B-45A0-A43E1B745A66}"/>
              </a:ext>
            </a:extLst>
          </p:cNvPr>
          <p:cNvSpPr>
            <a:spLocks noGrp="1"/>
          </p:cNvSpPr>
          <p:nvPr>
            <p:ph type="body" sz="quarter" idx="24" hasCustomPrompt="1"/>
          </p:nvPr>
        </p:nvSpPr>
        <p:spPr>
          <a:xfrm>
            <a:off x="2786923"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75" name="Group 74">
            <a:extLst>
              <a:ext uri="{FF2B5EF4-FFF2-40B4-BE49-F238E27FC236}">
                <a16:creationId xmlns:a16="http://schemas.microsoft.com/office/drawing/2014/main" id="{D5BC84F1-5BF8-725D-02CC-BD87FD8A129A}"/>
              </a:ext>
            </a:extLst>
          </p:cNvPr>
          <p:cNvGrpSpPr/>
          <p:nvPr userDrawn="1"/>
        </p:nvGrpSpPr>
        <p:grpSpPr>
          <a:xfrm>
            <a:off x="2879946" y="3527702"/>
            <a:ext cx="1779417" cy="76819"/>
            <a:chOff x="704945" y="2877637"/>
            <a:chExt cx="3117755" cy="134578"/>
          </a:xfrm>
        </p:grpSpPr>
        <p:sp>
          <p:nvSpPr>
            <p:cNvPr id="76" name="Freeform: Shape 75">
              <a:extLst>
                <a:ext uri="{FF2B5EF4-FFF2-40B4-BE49-F238E27FC236}">
                  <a16:creationId xmlns:a16="http://schemas.microsoft.com/office/drawing/2014/main" id="{27FEDA2B-52C6-E44D-4B6B-A53885BC6D0C}"/>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77" name="Straight Connector 76">
              <a:extLst>
                <a:ext uri="{FF2B5EF4-FFF2-40B4-BE49-F238E27FC236}">
                  <a16:creationId xmlns:a16="http://schemas.microsoft.com/office/drawing/2014/main" id="{9D890CFD-386F-1CAB-CA8B-AF602D387637}"/>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90502EF-A251-27F0-E464-B5AE85E64A45}"/>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ADFE7F77-AF4B-1431-48E9-896B724DCB14}"/>
              </a:ext>
            </a:extLst>
          </p:cNvPr>
          <p:cNvGrpSpPr/>
          <p:nvPr userDrawn="1"/>
        </p:nvGrpSpPr>
        <p:grpSpPr>
          <a:xfrm>
            <a:off x="3194945" y="1783815"/>
            <a:ext cx="1149420" cy="1149583"/>
            <a:chOff x="1536247" y="1650616"/>
            <a:chExt cx="1337582" cy="1337582"/>
          </a:xfrm>
        </p:grpSpPr>
        <p:sp>
          <p:nvSpPr>
            <p:cNvPr id="80" name="Oval 79">
              <a:extLst>
                <a:ext uri="{FF2B5EF4-FFF2-40B4-BE49-F238E27FC236}">
                  <a16:creationId xmlns:a16="http://schemas.microsoft.com/office/drawing/2014/main" id="{F38623C6-023E-5001-B9E6-A94BD550EBE6}"/>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81" name="Group 80">
              <a:extLst>
                <a:ext uri="{FF2B5EF4-FFF2-40B4-BE49-F238E27FC236}">
                  <a16:creationId xmlns:a16="http://schemas.microsoft.com/office/drawing/2014/main" id="{D2B7A958-B346-8016-23FC-AD9BCA9230B1}"/>
                </a:ext>
              </a:extLst>
            </p:cNvPr>
            <p:cNvGrpSpPr>
              <a:grpSpLocks/>
            </p:cNvGrpSpPr>
            <p:nvPr userDrawn="1"/>
          </p:nvGrpSpPr>
          <p:grpSpPr>
            <a:xfrm>
              <a:off x="1613739" y="1728108"/>
              <a:ext cx="1182598" cy="1182598"/>
              <a:chOff x="3966032" y="2902995"/>
              <a:chExt cx="2937462" cy="2937467"/>
            </a:xfrm>
          </p:grpSpPr>
          <p:grpSp>
            <p:nvGrpSpPr>
              <p:cNvPr id="82" name="Group 81">
                <a:extLst>
                  <a:ext uri="{FF2B5EF4-FFF2-40B4-BE49-F238E27FC236}">
                    <a16:creationId xmlns:a16="http://schemas.microsoft.com/office/drawing/2014/main" id="{4C5F65D2-F2A7-4DBA-9F7D-22FACE313C13}"/>
                  </a:ext>
                </a:extLst>
              </p:cNvPr>
              <p:cNvGrpSpPr/>
              <p:nvPr/>
            </p:nvGrpSpPr>
            <p:grpSpPr>
              <a:xfrm>
                <a:off x="3966032" y="2902995"/>
                <a:ext cx="2937462" cy="2937462"/>
                <a:chOff x="3107352" y="3505200"/>
                <a:chExt cx="2247900" cy="2247900"/>
              </a:xfrm>
            </p:grpSpPr>
            <p:sp useBgFill="1">
              <p:nvSpPr>
                <p:cNvPr id="84" name="Oval 83">
                  <a:extLst>
                    <a:ext uri="{FF2B5EF4-FFF2-40B4-BE49-F238E27FC236}">
                      <a16:creationId xmlns:a16="http://schemas.microsoft.com/office/drawing/2014/main" id="{347135D1-E992-FBA7-3CE9-3A2C70E2E85D}"/>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85" name="Oval 84">
                  <a:extLst>
                    <a:ext uri="{FF2B5EF4-FFF2-40B4-BE49-F238E27FC236}">
                      <a16:creationId xmlns:a16="http://schemas.microsoft.com/office/drawing/2014/main" id="{33562C7B-B5CE-0AF6-63C3-1127B0026123}"/>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83" name="Oval 82">
                <a:extLst>
                  <a:ext uri="{FF2B5EF4-FFF2-40B4-BE49-F238E27FC236}">
                    <a16:creationId xmlns:a16="http://schemas.microsoft.com/office/drawing/2014/main" id="{3A1FF40F-383A-21F4-8235-E482057E90F8}"/>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86" name="Content Placeholder 57">
            <a:extLst>
              <a:ext uri="{FF2B5EF4-FFF2-40B4-BE49-F238E27FC236}">
                <a16:creationId xmlns:a16="http://schemas.microsoft.com/office/drawing/2014/main" id="{5A2EA68C-5049-D9F0-86FC-DAD2FC1EA554}"/>
              </a:ext>
            </a:extLst>
          </p:cNvPr>
          <p:cNvSpPr>
            <a:spLocks noGrp="1"/>
          </p:cNvSpPr>
          <p:nvPr>
            <p:ph sz="quarter" idx="25" hasCustomPrompt="1"/>
          </p:nvPr>
        </p:nvSpPr>
        <p:spPr>
          <a:xfrm>
            <a:off x="3311991"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87" name="Text Placeholder 3">
            <a:extLst>
              <a:ext uri="{FF2B5EF4-FFF2-40B4-BE49-F238E27FC236}">
                <a16:creationId xmlns:a16="http://schemas.microsoft.com/office/drawing/2014/main" id="{5A700331-E5E3-E38B-BFA8-784401401C3B}"/>
              </a:ext>
            </a:extLst>
          </p:cNvPr>
          <p:cNvSpPr>
            <a:spLocks noGrp="1"/>
          </p:cNvSpPr>
          <p:nvPr>
            <p:ph type="body" sz="quarter" idx="26" hasCustomPrompt="1"/>
          </p:nvPr>
        </p:nvSpPr>
        <p:spPr>
          <a:xfrm>
            <a:off x="5113268"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sp>
        <p:nvSpPr>
          <p:cNvPr id="105" name="Text Placeholder 3">
            <a:extLst>
              <a:ext uri="{FF2B5EF4-FFF2-40B4-BE49-F238E27FC236}">
                <a16:creationId xmlns:a16="http://schemas.microsoft.com/office/drawing/2014/main" id="{C701A36E-6DEA-6035-F8C0-E7CB4A69042A}"/>
              </a:ext>
            </a:extLst>
          </p:cNvPr>
          <p:cNvSpPr>
            <a:spLocks noGrp="1"/>
          </p:cNvSpPr>
          <p:nvPr>
            <p:ph type="body" sz="quarter" idx="27" hasCustomPrompt="1"/>
          </p:nvPr>
        </p:nvSpPr>
        <p:spPr>
          <a:xfrm>
            <a:off x="5113268"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108" name="Group 107">
            <a:extLst>
              <a:ext uri="{FF2B5EF4-FFF2-40B4-BE49-F238E27FC236}">
                <a16:creationId xmlns:a16="http://schemas.microsoft.com/office/drawing/2014/main" id="{5BDB8378-1B95-3C93-4C81-E5C7006DD534}"/>
              </a:ext>
            </a:extLst>
          </p:cNvPr>
          <p:cNvGrpSpPr/>
          <p:nvPr userDrawn="1"/>
        </p:nvGrpSpPr>
        <p:grpSpPr>
          <a:xfrm>
            <a:off x="5206292" y="3527702"/>
            <a:ext cx="1779417" cy="76819"/>
            <a:chOff x="704945" y="2877637"/>
            <a:chExt cx="3117755" cy="134578"/>
          </a:xfrm>
        </p:grpSpPr>
        <p:sp>
          <p:nvSpPr>
            <p:cNvPr id="109" name="Freeform: Shape 108">
              <a:extLst>
                <a:ext uri="{FF2B5EF4-FFF2-40B4-BE49-F238E27FC236}">
                  <a16:creationId xmlns:a16="http://schemas.microsoft.com/office/drawing/2014/main" id="{40DDDE6E-8A40-B81E-F75C-F4258ADF7618}"/>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110" name="Straight Connector 109">
              <a:extLst>
                <a:ext uri="{FF2B5EF4-FFF2-40B4-BE49-F238E27FC236}">
                  <a16:creationId xmlns:a16="http://schemas.microsoft.com/office/drawing/2014/main" id="{7D8F4936-DBBD-C110-49E9-1F3F3EFDDC91}"/>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7CC2CDB-6F6F-C3FE-0660-10F5715FA357}"/>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C4EA2CB7-4E3B-3C7B-0AAD-ED9CD91F3561}"/>
              </a:ext>
            </a:extLst>
          </p:cNvPr>
          <p:cNvGrpSpPr/>
          <p:nvPr userDrawn="1"/>
        </p:nvGrpSpPr>
        <p:grpSpPr>
          <a:xfrm>
            <a:off x="5521290" y="1783815"/>
            <a:ext cx="1149420" cy="1149583"/>
            <a:chOff x="1536247" y="1650616"/>
            <a:chExt cx="1337582" cy="1337582"/>
          </a:xfrm>
        </p:grpSpPr>
        <p:sp>
          <p:nvSpPr>
            <p:cNvPr id="113" name="Oval 112">
              <a:extLst>
                <a:ext uri="{FF2B5EF4-FFF2-40B4-BE49-F238E27FC236}">
                  <a16:creationId xmlns:a16="http://schemas.microsoft.com/office/drawing/2014/main" id="{CBE49543-76DB-256F-F3B3-071FA117B670}"/>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114" name="Group 113">
              <a:extLst>
                <a:ext uri="{FF2B5EF4-FFF2-40B4-BE49-F238E27FC236}">
                  <a16:creationId xmlns:a16="http://schemas.microsoft.com/office/drawing/2014/main" id="{A5526843-B37E-6B31-12F9-60004C2D0CEF}"/>
                </a:ext>
              </a:extLst>
            </p:cNvPr>
            <p:cNvGrpSpPr>
              <a:grpSpLocks/>
            </p:cNvGrpSpPr>
            <p:nvPr userDrawn="1"/>
          </p:nvGrpSpPr>
          <p:grpSpPr>
            <a:xfrm>
              <a:off x="1613739" y="1728108"/>
              <a:ext cx="1182598" cy="1182598"/>
              <a:chOff x="3966032" y="2902995"/>
              <a:chExt cx="2937462" cy="2937467"/>
            </a:xfrm>
          </p:grpSpPr>
          <p:grpSp>
            <p:nvGrpSpPr>
              <p:cNvPr id="115" name="Group 114">
                <a:extLst>
                  <a:ext uri="{FF2B5EF4-FFF2-40B4-BE49-F238E27FC236}">
                    <a16:creationId xmlns:a16="http://schemas.microsoft.com/office/drawing/2014/main" id="{951CBE61-AC40-CD82-2EAE-5138F46FB916}"/>
                  </a:ext>
                </a:extLst>
              </p:cNvPr>
              <p:cNvGrpSpPr/>
              <p:nvPr/>
            </p:nvGrpSpPr>
            <p:grpSpPr>
              <a:xfrm>
                <a:off x="3966032" y="2902995"/>
                <a:ext cx="2937462" cy="2937462"/>
                <a:chOff x="3107352" y="3505200"/>
                <a:chExt cx="2247900" cy="2247900"/>
              </a:xfrm>
            </p:grpSpPr>
            <p:sp useBgFill="1">
              <p:nvSpPr>
                <p:cNvPr id="117" name="Oval 116">
                  <a:extLst>
                    <a:ext uri="{FF2B5EF4-FFF2-40B4-BE49-F238E27FC236}">
                      <a16:creationId xmlns:a16="http://schemas.microsoft.com/office/drawing/2014/main" id="{E74A61EE-682F-5622-1682-CC29631A6F5A}"/>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118" name="Oval 117">
                  <a:extLst>
                    <a:ext uri="{FF2B5EF4-FFF2-40B4-BE49-F238E27FC236}">
                      <a16:creationId xmlns:a16="http://schemas.microsoft.com/office/drawing/2014/main" id="{A8D2E6F1-6AD3-F8CE-3E38-7CFDDDBEC232}"/>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6" name="Oval 115">
                <a:extLst>
                  <a:ext uri="{FF2B5EF4-FFF2-40B4-BE49-F238E27FC236}">
                    <a16:creationId xmlns:a16="http://schemas.microsoft.com/office/drawing/2014/main" id="{B6363C99-9743-3DE2-8442-F2D0F044C52E}"/>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19" name="Content Placeholder 57">
            <a:extLst>
              <a:ext uri="{FF2B5EF4-FFF2-40B4-BE49-F238E27FC236}">
                <a16:creationId xmlns:a16="http://schemas.microsoft.com/office/drawing/2014/main" id="{05224215-B0D4-0CD7-7387-F2E29B5F9EA4}"/>
              </a:ext>
            </a:extLst>
          </p:cNvPr>
          <p:cNvSpPr>
            <a:spLocks noGrp="1"/>
          </p:cNvSpPr>
          <p:nvPr>
            <p:ph sz="quarter" idx="28" hasCustomPrompt="1"/>
          </p:nvPr>
        </p:nvSpPr>
        <p:spPr>
          <a:xfrm>
            <a:off x="5638337"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120" name="Text Placeholder 3">
            <a:extLst>
              <a:ext uri="{FF2B5EF4-FFF2-40B4-BE49-F238E27FC236}">
                <a16:creationId xmlns:a16="http://schemas.microsoft.com/office/drawing/2014/main" id="{276697AF-A68B-62BF-5114-D4EEB507A39F}"/>
              </a:ext>
            </a:extLst>
          </p:cNvPr>
          <p:cNvSpPr>
            <a:spLocks noGrp="1"/>
          </p:cNvSpPr>
          <p:nvPr>
            <p:ph type="body" sz="quarter" idx="29" hasCustomPrompt="1"/>
          </p:nvPr>
        </p:nvSpPr>
        <p:spPr>
          <a:xfrm>
            <a:off x="7439615"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sp>
        <p:nvSpPr>
          <p:cNvPr id="121" name="Text Placeholder 3">
            <a:extLst>
              <a:ext uri="{FF2B5EF4-FFF2-40B4-BE49-F238E27FC236}">
                <a16:creationId xmlns:a16="http://schemas.microsoft.com/office/drawing/2014/main" id="{98D2CEE0-8D29-8DE2-ABAA-82744A1B9EAA}"/>
              </a:ext>
            </a:extLst>
          </p:cNvPr>
          <p:cNvSpPr>
            <a:spLocks noGrp="1"/>
          </p:cNvSpPr>
          <p:nvPr>
            <p:ph type="body" sz="quarter" idx="30" hasCustomPrompt="1"/>
          </p:nvPr>
        </p:nvSpPr>
        <p:spPr>
          <a:xfrm>
            <a:off x="7439615"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122" name="Group 121">
            <a:extLst>
              <a:ext uri="{FF2B5EF4-FFF2-40B4-BE49-F238E27FC236}">
                <a16:creationId xmlns:a16="http://schemas.microsoft.com/office/drawing/2014/main" id="{BF185001-3962-2B85-6DFF-A0043FB72B25}"/>
              </a:ext>
            </a:extLst>
          </p:cNvPr>
          <p:cNvGrpSpPr/>
          <p:nvPr userDrawn="1"/>
        </p:nvGrpSpPr>
        <p:grpSpPr>
          <a:xfrm>
            <a:off x="7532639" y="3527702"/>
            <a:ext cx="1779417" cy="76819"/>
            <a:chOff x="704945" y="2877637"/>
            <a:chExt cx="3117755" cy="134578"/>
          </a:xfrm>
        </p:grpSpPr>
        <p:sp>
          <p:nvSpPr>
            <p:cNvPr id="123" name="Freeform: Shape 122">
              <a:extLst>
                <a:ext uri="{FF2B5EF4-FFF2-40B4-BE49-F238E27FC236}">
                  <a16:creationId xmlns:a16="http://schemas.microsoft.com/office/drawing/2014/main" id="{352D629D-A93B-A40F-169B-D68087DF6A3F}"/>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124" name="Straight Connector 123">
              <a:extLst>
                <a:ext uri="{FF2B5EF4-FFF2-40B4-BE49-F238E27FC236}">
                  <a16:creationId xmlns:a16="http://schemas.microsoft.com/office/drawing/2014/main" id="{0F69EFE2-FCE9-21AC-742B-0EDF76FEE340}"/>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9B49E86-622C-1FB8-EF58-06581FC267B0}"/>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AF320C3F-DE97-8E2A-628D-E9D2B8B6D23D}"/>
              </a:ext>
            </a:extLst>
          </p:cNvPr>
          <p:cNvGrpSpPr/>
          <p:nvPr userDrawn="1"/>
        </p:nvGrpSpPr>
        <p:grpSpPr>
          <a:xfrm>
            <a:off x="7847637" y="1783815"/>
            <a:ext cx="1149420" cy="1149583"/>
            <a:chOff x="1536247" y="1650616"/>
            <a:chExt cx="1337582" cy="1337582"/>
          </a:xfrm>
        </p:grpSpPr>
        <p:sp>
          <p:nvSpPr>
            <p:cNvPr id="127" name="Oval 126">
              <a:extLst>
                <a:ext uri="{FF2B5EF4-FFF2-40B4-BE49-F238E27FC236}">
                  <a16:creationId xmlns:a16="http://schemas.microsoft.com/office/drawing/2014/main" id="{B7C2CE0D-D67F-35A7-AB9B-CCACBBC8E7E1}"/>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128" name="Group 127">
              <a:extLst>
                <a:ext uri="{FF2B5EF4-FFF2-40B4-BE49-F238E27FC236}">
                  <a16:creationId xmlns:a16="http://schemas.microsoft.com/office/drawing/2014/main" id="{BFC76FA5-2DA8-1A11-2C04-792FF705BEE6}"/>
                </a:ext>
              </a:extLst>
            </p:cNvPr>
            <p:cNvGrpSpPr>
              <a:grpSpLocks/>
            </p:cNvGrpSpPr>
            <p:nvPr userDrawn="1"/>
          </p:nvGrpSpPr>
          <p:grpSpPr>
            <a:xfrm>
              <a:off x="1613739" y="1728108"/>
              <a:ext cx="1182598" cy="1182598"/>
              <a:chOff x="3966032" y="2902995"/>
              <a:chExt cx="2937462" cy="2937467"/>
            </a:xfrm>
          </p:grpSpPr>
          <p:grpSp>
            <p:nvGrpSpPr>
              <p:cNvPr id="129" name="Group 128">
                <a:extLst>
                  <a:ext uri="{FF2B5EF4-FFF2-40B4-BE49-F238E27FC236}">
                    <a16:creationId xmlns:a16="http://schemas.microsoft.com/office/drawing/2014/main" id="{9D7F3C26-A3C1-9E42-3D59-D9F8AB54DEAE}"/>
                  </a:ext>
                </a:extLst>
              </p:cNvPr>
              <p:cNvGrpSpPr/>
              <p:nvPr/>
            </p:nvGrpSpPr>
            <p:grpSpPr>
              <a:xfrm>
                <a:off x="3966032" y="2902995"/>
                <a:ext cx="2937462" cy="2937462"/>
                <a:chOff x="3107352" y="3505200"/>
                <a:chExt cx="2247900" cy="2247900"/>
              </a:xfrm>
            </p:grpSpPr>
            <p:sp useBgFill="1">
              <p:nvSpPr>
                <p:cNvPr id="131" name="Oval 130">
                  <a:extLst>
                    <a:ext uri="{FF2B5EF4-FFF2-40B4-BE49-F238E27FC236}">
                      <a16:creationId xmlns:a16="http://schemas.microsoft.com/office/drawing/2014/main" id="{1C64C35D-EA45-0F51-3632-5423AC26FC3F}"/>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132" name="Oval 131">
                  <a:extLst>
                    <a:ext uri="{FF2B5EF4-FFF2-40B4-BE49-F238E27FC236}">
                      <a16:creationId xmlns:a16="http://schemas.microsoft.com/office/drawing/2014/main" id="{D5EA2860-8A98-F4F8-B2BA-96D1E545F7F7}"/>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0" name="Oval 129">
                <a:extLst>
                  <a:ext uri="{FF2B5EF4-FFF2-40B4-BE49-F238E27FC236}">
                    <a16:creationId xmlns:a16="http://schemas.microsoft.com/office/drawing/2014/main" id="{C9492377-A513-9429-B34B-E92358FC6D53}"/>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33" name="Content Placeholder 57">
            <a:extLst>
              <a:ext uri="{FF2B5EF4-FFF2-40B4-BE49-F238E27FC236}">
                <a16:creationId xmlns:a16="http://schemas.microsoft.com/office/drawing/2014/main" id="{061D940C-A5C9-D579-B159-252D101BD998}"/>
              </a:ext>
            </a:extLst>
          </p:cNvPr>
          <p:cNvSpPr>
            <a:spLocks noGrp="1"/>
          </p:cNvSpPr>
          <p:nvPr>
            <p:ph sz="quarter" idx="31" hasCustomPrompt="1"/>
          </p:nvPr>
        </p:nvSpPr>
        <p:spPr>
          <a:xfrm>
            <a:off x="7964684"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
        <p:nvSpPr>
          <p:cNvPr id="134" name="Text Placeholder 3">
            <a:extLst>
              <a:ext uri="{FF2B5EF4-FFF2-40B4-BE49-F238E27FC236}">
                <a16:creationId xmlns:a16="http://schemas.microsoft.com/office/drawing/2014/main" id="{0DCF5F44-838E-2C48-D48B-D30093561692}"/>
              </a:ext>
            </a:extLst>
          </p:cNvPr>
          <p:cNvSpPr>
            <a:spLocks noGrp="1"/>
          </p:cNvSpPr>
          <p:nvPr>
            <p:ph type="body" sz="quarter" idx="32" hasCustomPrompt="1"/>
          </p:nvPr>
        </p:nvSpPr>
        <p:spPr>
          <a:xfrm>
            <a:off x="9765962" y="4182292"/>
            <a:ext cx="1965464" cy="1689907"/>
          </a:xfrm>
          <a:prstGeom prst="rect">
            <a:avLst/>
          </a:prstGeom>
        </p:spPr>
        <p:txBody>
          <a:bodyPr wrap="square" lIns="0" tIns="0" rIns="0" bIns="0">
            <a:spAutoFit/>
          </a:bodyPr>
          <a:lstStyle>
            <a:lvl1pPr marL="0" indent="0" algn="ctr">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t>
            </a:r>
            <a:r>
              <a:rPr lang="en-US" err="1"/>
              <a:t>amet</a:t>
            </a:r>
            <a:endParaRPr lang="en-US"/>
          </a:p>
        </p:txBody>
      </p:sp>
      <p:sp>
        <p:nvSpPr>
          <p:cNvPr id="135" name="Text Placeholder 3">
            <a:extLst>
              <a:ext uri="{FF2B5EF4-FFF2-40B4-BE49-F238E27FC236}">
                <a16:creationId xmlns:a16="http://schemas.microsoft.com/office/drawing/2014/main" id="{C908F418-EC65-75D8-B402-9474B6378DBB}"/>
              </a:ext>
            </a:extLst>
          </p:cNvPr>
          <p:cNvSpPr>
            <a:spLocks noGrp="1"/>
          </p:cNvSpPr>
          <p:nvPr>
            <p:ph type="body" sz="quarter" idx="33" hasCustomPrompt="1"/>
          </p:nvPr>
        </p:nvSpPr>
        <p:spPr>
          <a:xfrm>
            <a:off x="9765962" y="3148347"/>
            <a:ext cx="1965464" cy="633715"/>
          </a:xfrm>
          <a:prstGeom prst="rect">
            <a:avLst/>
          </a:prstGeom>
        </p:spPr>
        <p:txBody>
          <a:bodyPr wrap="square" lIns="0" tIns="0" rIns="0" bIns="0">
            <a:spAutoFit/>
          </a:bodyPr>
          <a:lstStyle>
            <a:lvl1pPr marL="0" indent="0" algn="ctr">
              <a:lnSpc>
                <a:spcPct val="100000"/>
              </a:lnSpc>
              <a:buNone/>
              <a:defRPr lang="en-US" sz="1372" b="1" kern="1200" spc="0" baseline="0" dirty="0">
                <a:solidFill>
                  <a:schemeClr val="accent5"/>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t>
            </a:r>
            <a:r>
              <a:rPr lang="en-US" err="1"/>
              <a:t>adipiscing</a:t>
            </a:r>
            <a:r>
              <a:rPr lang="en-US"/>
              <a:t> </a:t>
            </a:r>
            <a:r>
              <a:rPr lang="en-US" err="1"/>
              <a:t>elit</a:t>
            </a:r>
            <a:endParaRPr lang="en-US"/>
          </a:p>
        </p:txBody>
      </p:sp>
      <p:grpSp>
        <p:nvGrpSpPr>
          <p:cNvPr id="136" name="Group 135">
            <a:extLst>
              <a:ext uri="{FF2B5EF4-FFF2-40B4-BE49-F238E27FC236}">
                <a16:creationId xmlns:a16="http://schemas.microsoft.com/office/drawing/2014/main" id="{3F14230E-EED8-2BD3-F354-57EE68328FF3}"/>
              </a:ext>
            </a:extLst>
          </p:cNvPr>
          <p:cNvGrpSpPr/>
          <p:nvPr userDrawn="1"/>
        </p:nvGrpSpPr>
        <p:grpSpPr>
          <a:xfrm>
            <a:off x="9858986" y="3527702"/>
            <a:ext cx="1779417" cy="76819"/>
            <a:chOff x="704945" y="2877637"/>
            <a:chExt cx="3117755" cy="134578"/>
          </a:xfrm>
        </p:grpSpPr>
        <p:sp>
          <p:nvSpPr>
            <p:cNvPr id="137" name="Freeform: Shape 136">
              <a:extLst>
                <a:ext uri="{FF2B5EF4-FFF2-40B4-BE49-F238E27FC236}">
                  <a16:creationId xmlns:a16="http://schemas.microsoft.com/office/drawing/2014/main" id="{4DD67C56-057F-E45D-DF89-129DFC16D559}"/>
                </a:ext>
              </a:extLst>
            </p:cNvPr>
            <p:cNvSpPr/>
            <p:nvPr userDrawn="1"/>
          </p:nvSpPr>
          <p:spPr>
            <a:xfrm rot="10800000">
              <a:off x="2157425" y="2877637"/>
              <a:ext cx="212794" cy="134578"/>
            </a:xfrm>
            <a:custGeom>
              <a:avLst/>
              <a:gdLst>
                <a:gd name="connsiteX0" fmla="*/ 185189 w 212794"/>
                <a:gd name="connsiteY0" fmla="*/ 134578 h 134578"/>
                <a:gd name="connsiteX1" fmla="*/ 106972 w 212794"/>
                <a:gd name="connsiteY1" fmla="*/ 56362 h 134578"/>
                <a:gd name="connsiteX2" fmla="*/ 27606 w 212794"/>
                <a:gd name="connsiteY2" fmla="*/ 134578 h 134578"/>
                <a:gd name="connsiteX3" fmla="*/ 0 w 212794"/>
                <a:gd name="connsiteY3" fmla="*/ 106973 h 134578"/>
                <a:gd name="connsiteX4" fmla="*/ 106972 w 212794"/>
                <a:gd name="connsiteY4" fmla="*/ 0 h 134578"/>
                <a:gd name="connsiteX5" fmla="*/ 212794 w 212794"/>
                <a:gd name="connsiteY5" fmla="*/ 106973 h 134578"/>
                <a:gd name="connsiteX6" fmla="*/ 185189 w 212794"/>
                <a:gd name="connsiteY6" fmla="*/ 134578 h 134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794" h="134578">
                  <a:moveTo>
                    <a:pt x="185189" y="134578"/>
                  </a:moveTo>
                  <a:lnTo>
                    <a:pt x="106972" y="56362"/>
                  </a:lnTo>
                  <a:lnTo>
                    <a:pt x="27606" y="134578"/>
                  </a:lnTo>
                  <a:lnTo>
                    <a:pt x="0" y="106973"/>
                  </a:lnTo>
                  <a:lnTo>
                    <a:pt x="106972" y="0"/>
                  </a:lnTo>
                  <a:lnTo>
                    <a:pt x="212794" y="106973"/>
                  </a:lnTo>
                  <a:lnTo>
                    <a:pt x="185189" y="134578"/>
                  </a:lnTo>
                  <a:close/>
                </a:path>
              </a:pathLst>
            </a:custGeom>
            <a:solidFill>
              <a:srgbClr val="FFFFFF"/>
            </a:solidFill>
            <a:ln w="114300" cap="flat">
              <a:noFill/>
              <a:prstDash val="solid"/>
              <a:miter/>
            </a:ln>
          </p:spPr>
          <p:txBody>
            <a:bodyPr rtlCol="0" anchor="ctr"/>
            <a:lstStyle/>
            <a:p>
              <a:endParaRPr lang="en-GB" sz="1765"/>
            </a:p>
          </p:txBody>
        </p:sp>
        <p:cxnSp>
          <p:nvCxnSpPr>
            <p:cNvPr id="138" name="Straight Connector 137">
              <a:extLst>
                <a:ext uri="{FF2B5EF4-FFF2-40B4-BE49-F238E27FC236}">
                  <a16:creationId xmlns:a16="http://schemas.microsoft.com/office/drawing/2014/main" id="{07EF8529-03EA-F08E-9678-B0E54109A63C}"/>
                </a:ext>
              </a:extLst>
            </p:cNvPr>
            <p:cNvCxnSpPr/>
            <p:nvPr userDrawn="1"/>
          </p:nvCxnSpPr>
          <p:spPr>
            <a:xfrm flipH="1">
              <a:off x="704945"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CBD94F8-B5B0-8649-0120-8C2493863E29}"/>
                </a:ext>
              </a:extLst>
            </p:cNvPr>
            <p:cNvCxnSpPr/>
            <p:nvPr userDrawn="1"/>
          </p:nvCxnSpPr>
          <p:spPr>
            <a:xfrm flipH="1">
              <a:off x="2397674" y="2942771"/>
              <a:ext cx="1425026" cy="0"/>
            </a:xfrm>
            <a:prstGeom prst="line">
              <a:avLst/>
            </a:prstGeom>
            <a:ln w="63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5F393CC0-7292-ED54-98BF-2D656AF173CB}"/>
              </a:ext>
            </a:extLst>
          </p:cNvPr>
          <p:cNvGrpSpPr/>
          <p:nvPr userDrawn="1"/>
        </p:nvGrpSpPr>
        <p:grpSpPr>
          <a:xfrm>
            <a:off x="10173984" y="1783815"/>
            <a:ext cx="1149420" cy="1149583"/>
            <a:chOff x="1536247" y="1650616"/>
            <a:chExt cx="1337582" cy="1337582"/>
          </a:xfrm>
        </p:grpSpPr>
        <p:sp>
          <p:nvSpPr>
            <p:cNvPr id="141" name="Oval 140">
              <a:extLst>
                <a:ext uri="{FF2B5EF4-FFF2-40B4-BE49-F238E27FC236}">
                  <a16:creationId xmlns:a16="http://schemas.microsoft.com/office/drawing/2014/main" id="{C12B094D-FBC2-47F4-BD8C-470AA95729F0}"/>
                </a:ext>
              </a:extLst>
            </p:cNvPr>
            <p:cNvSpPr/>
            <p:nvPr userDrawn="1"/>
          </p:nvSpPr>
          <p:spPr bwMode="auto">
            <a:xfrm>
              <a:off x="1536247" y="1650616"/>
              <a:ext cx="1337582" cy="1337582"/>
            </a:xfrm>
            <a:prstGeom prst="ellipse">
              <a:avLst/>
            </a:prstGeom>
            <a:gradFill>
              <a:gsLst>
                <a:gs pos="0">
                  <a:srgbClr val="5AE0FF"/>
                </a:gs>
                <a:gs pos="100000">
                  <a:schemeClr val="tx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cs typeface="Segoe UI" pitchFamily="34" charset="0"/>
              </a:endParaRPr>
            </a:p>
          </p:txBody>
        </p:sp>
        <p:grpSp>
          <p:nvGrpSpPr>
            <p:cNvPr id="142" name="Group 141">
              <a:extLst>
                <a:ext uri="{FF2B5EF4-FFF2-40B4-BE49-F238E27FC236}">
                  <a16:creationId xmlns:a16="http://schemas.microsoft.com/office/drawing/2014/main" id="{474C6F16-1519-3D11-7234-7EC9F76564F2}"/>
                </a:ext>
              </a:extLst>
            </p:cNvPr>
            <p:cNvGrpSpPr>
              <a:grpSpLocks/>
            </p:cNvGrpSpPr>
            <p:nvPr userDrawn="1"/>
          </p:nvGrpSpPr>
          <p:grpSpPr>
            <a:xfrm>
              <a:off x="1613739" y="1728108"/>
              <a:ext cx="1182598" cy="1182598"/>
              <a:chOff x="3966032" y="2902995"/>
              <a:chExt cx="2937462" cy="2937467"/>
            </a:xfrm>
          </p:grpSpPr>
          <p:grpSp>
            <p:nvGrpSpPr>
              <p:cNvPr id="143" name="Group 142">
                <a:extLst>
                  <a:ext uri="{FF2B5EF4-FFF2-40B4-BE49-F238E27FC236}">
                    <a16:creationId xmlns:a16="http://schemas.microsoft.com/office/drawing/2014/main" id="{AE84A8CE-29BD-C940-9939-1B179A387FCC}"/>
                  </a:ext>
                </a:extLst>
              </p:cNvPr>
              <p:cNvGrpSpPr/>
              <p:nvPr/>
            </p:nvGrpSpPr>
            <p:grpSpPr>
              <a:xfrm>
                <a:off x="3966032" y="2902995"/>
                <a:ext cx="2937462" cy="2937462"/>
                <a:chOff x="3107352" y="3505200"/>
                <a:chExt cx="2247900" cy="2247900"/>
              </a:xfrm>
            </p:grpSpPr>
            <p:sp useBgFill="1">
              <p:nvSpPr>
                <p:cNvPr id="145" name="Oval 144">
                  <a:extLst>
                    <a:ext uri="{FF2B5EF4-FFF2-40B4-BE49-F238E27FC236}">
                      <a16:creationId xmlns:a16="http://schemas.microsoft.com/office/drawing/2014/main" id="{DD4B7CEE-9E25-C6AE-1F2D-CC4C0E39259B}"/>
                    </a:ext>
                  </a:extLst>
                </p:cNvPr>
                <p:cNvSpPr/>
                <p:nvPr/>
              </p:nvSpPr>
              <p:spPr>
                <a:xfrm>
                  <a:off x="3107352" y="3505200"/>
                  <a:ext cx="2247900" cy="2247900"/>
                </a:xfrm>
                <a:prstGeom prst="ellipse">
                  <a:avLst/>
                </a:prstGeom>
                <a:ln>
                  <a:noFill/>
                </a:ln>
                <a:effectLst>
                  <a:outerShdw blurRad="355600" dist="152400" dir="13500000" algn="tl" rotWithShape="0">
                    <a:schemeClr val="bg1">
                      <a:alpha val="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sp useBgFill="1">
              <p:nvSpPr>
                <p:cNvPr id="146" name="Oval 145">
                  <a:extLst>
                    <a:ext uri="{FF2B5EF4-FFF2-40B4-BE49-F238E27FC236}">
                      <a16:creationId xmlns:a16="http://schemas.microsoft.com/office/drawing/2014/main" id="{6147CC51-2D16-02B4-4C3D-73753B473A42}"/>
                    </a:ext>
                  </a:extLst>
                </p:cNvPr>
                <p:cNvSpPr/>
                <p:nvPr/>
              </p:nvSpPr>
              <p:spPr>
                <a:xfrm>
                  <a:off x="3107352" y="3505200"/>
                  <a:ext cx="2247900" cy="2247900"/>
                </a:xfrm>
                <a:prstGeom prst="ellipse">
                  <a:avLst/>
                </a:prstGeom>
                <a:ln>
                  <a:noFill/>
                </a:ln>
                <a:effectLst>
                  <a:outerShdw blurRad="355600" dist="152400" dir="2700000" algn="tl"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4" name="Oval 143">
                <a:extLst>
                  <a:ext uri="{FF2B5EF4-FFF2-40B4-BE49-F238E27FC236}">
                    <a16:creationId xmlns:a16="http://schemas.microsoft.com/office/drawing/2014/main" id="{7DF65A96-5515-9D76-659A-0F31B6D892BB}"/>
                  </a:ext>
                </a:extLst>
              </p:cNvPr>
              <p:cNvSpPr>
                <a:spLocks/>
              </p:cNvSpPr>
              <p:nvPr/>
            </p:nvSpPr>
            <p:spPr>
              <a:xfrm>
                <a:off x="3966032" y="2902998"/>
                <a:ext cx="2937462" cy="2937464"/>
              </a:xfrm>
              <a:prstGeom prst="ellipse">
                <a:avLst/>
              </a:prstGeom>
              <a:gradFill>
                <a:gsLst>
                  <a:gs pos="14000">
                    <a:schemeClr val="tx1">
                      <a:alpha val="15000"/>
                    </a:schemeClr>
                  </a:gs>
                  <a:gs pos="99000">
                    <a:schemeClr val="bg1">
                      <a:alpha val="10000"/>
                    </a:schemeClr>
                  </a:gs>
                </a:gsLst>
                <a:lin ang="2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GB" sz="1372"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7" name="Content Placeholder 57">
            <a:extLst>
              <a:ext uri="{FF2B5EF4-FFF2-40B4-BE49-F238E27FC236}">
                <a16:creationId xmlns:a16="http://schemas.microsoft.com/office/drawing/2014/main" id="{A31320C4-E3C1-91D1-C8F8-9AF1706ED3D0}"/>
              </a:ext>
            </a:extLst>
          </p:cNvPr>
          <p:cNvSpPr>
            <a:spLocks noGrp="1"/>
          </p:cNvSpPr>
          <p:nvPr>
            <p:ph sz="quarter" idx="34" hasCustomPrompt="1"/>
          </p:nvPr>
        </p:nvSpPr>
        <p:spPr>
          <a:xfrm>
            <a:off x="10291032" y="1900880"/>
            <a:ext cx="915326" cy="915452"/>
          </a:xfrm>
          <a:prstGeom prst="ellipse">
            <a:avLst/>
          </a:prstGeom>
        </p:spPr>
        <p:txBody>
          <a:bodyPr anchor="ctr">
            <a:normAutofit/>
          </a:bodyPr>
          <a:lstStyle>
            <a:lvl1pPr marL="9337" indent="0" algn="ctr">
              <a:buNone/>
              <a:defRPr lang="en-GB" sz="3529" kern="1200" dirty="0">
                <a:solidFill>
                  <a:schemeClr val="bg1"/>
                </a:solidFill>
                <a:latin typeface="+mj-lt"/>
                <a:ea typeface="+mn-ea"/>
                <a:cs typeface="+mn-cs"/>
              </a:defRPr>
            </a:lvl1pPr>
            <a:lvl2pPr>
              <a:defRPr/>
            </a:lvl2pPr>
            <a:lvl3pPr>
              <a:defRPr/>
            </a:lvl3pPr>
            <a:lvl4pPr>
              <a:defRPr/>
            </a:lvl4pPr>
            <a:lvl5pPr>
              <a:defRPr/>
            </a:lvl5pPr>
          </a:lstStyle>
          <a:p>
            <a:pPr marL="269228" lvl="0" indent="-259890" algn="ctr" defTabSz="1066852" rtl="0" eaLnBrk="1" latinLnBrk="0" hangingPunct="1">
              <a:spcBef>
                <a:spcPts val="700"/>
              </a:spcBef>
              <a:buClr>
                <a:schemeClr val="tx1"/>
              </a:buClr>
              <a:buSzPct val="70000"/>
            </a:pPr>
            <a:r>
              <a:rPr lang="en-GB"/>
              <a:t>#</a:t>
            </a:r>
          </a:p>
        </p:txBody>
      </p:sp>
    </p:spTree>
    <p:extLst>
      <p:ext uri="{BB962C8B-B14F-4D97-AF65-F5344CB8AC3E}">
        <p14:creationId xmlns:p14="http://schemas.microsoft.com/office/powerpoint/2010/main" val="1428623471"/>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Content &amp; 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6160" y="336207"/>
            <a:ext cx="11519680" cy="434547"/>
          </a:xfrm>
          <a:prstGeom prst="rect">
            <a:avLst/>
          </a:prstGeom>
        </p:spPr>
        <p:txBody>
          <a:bodyPr wrap="square" lIns="0" tIns="0" rIns="0" bIns="0">
            <a:spAutoFit/>
          </a:bodyPr>
          <a:lstStyle>
            <a:lvl1pPr marL="0" algn="l" defTabSz="914225" rtl="0" eaLnBrk="1" latinLnBrk="0" hangingPunct="1">
              <a:lnSpc>
                <a:spcPct val="90000"/>
              </a:lnSpc>
              <a:spcBef>
                <a:spcPct val="0"/>
              </a:spcBef>
              <a:spcAft>
                <a:spcPts val="600"/>
              </a:spcAft>
              <a:buNone/>
              <a:defRPr lang="en-US" sz="3137" b="0" kern="1200" cap="none" spc="-49" baseline="0" dirty="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Title</a:t>
            </a:r>
          </a:p>
        </p:txBody>
      </p:sp>
      <p:sp>
        <p:nvSpPr>
          <p:cNvPr id="4" name="Text Placeholder 3">
            <a:extLst>
              <a:ext uri="{FF2B5EF4-FFF2-40B4-BE49-F238E27FC236}">
                <a16:creationId xmlns:a16="http://schemas.microsoft.com/office/drawing/2014/main" id="{FAA9914D-EAFE-4A1D-BC56-E820B6DDBC05}"/>
              </a:ext>
            </a:extLst>
          </p:cNvPr>
          <p:cNvSpPr>
            <a:spLocks noGrp="1"/>
          </p:cNvSpPr>
          <p:nvPr>
            <p:ph type="body" sz="quarter" idx="10" hasCustomPrompt="1"/>
          </p:nvPr>
        </p:nvSpPr>
        <p:spPr>
          <a:xfrm>
            <a:off x="336160" y="1058003"/>
            <a:ext cx="11519680" cy="282065"/>
          </a:xfrm>
          <a:prstGeom prst="rect">
            <a:avLst/>
          </a:prstGeom>
        </p:spPr>
        <p:txBody>
          <a:bodyPr wrap="square" lIns="0" tIns="0" rIns="0" bIns="0">
            <a:spAutoFit/>
          </a:bodyPr>
          <a:lstStyle>
            <a:lvl1pPr marL="0" indent="0">
              <a:lnSpc>
                <a:spcPts val="2353"/>
              </a:lnSpc>
              <a:buNone/>
              <a:defRPr lang="en-US" sz="1765"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Sub-header</a:t>
            </a:r>
          </a:p>
        </p:txBody>
      </p:sp>
      <p:pic>
        <p:nvPicPr>
          <p:cNvPr id="5" name="Picture 4">
            <a:extLst>
              <a:ext uri="{FF2B5EF4-FFF2-40B4-BE49-F238E27FC236}">
                <a16:creationId xmlns:a16="http://schemas.microsoft.com/office/drawing/2014/main" id="{88FA8BB8-990D-465E-0D2B-30E67FD7C7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grpSp>
        <p:nvGrpSpPr>
          <p:cNvPr id="13" name="Group 12">
            <a:extLst>
              <a:ext uri="{FF2B5EF4-FFF2-40B4-BE49-F238E27FC236}">
                <a16:creationId xmlns:a16="http://schemas.microsoft.com/office/drawing/2014/main" id="{3FA26D43-A528-2DB5-53DC-98754CBEE548}"/>
              </a:ext>
            </a:extLst>
          </p:cNvPr>
          <p:cNvGrpSpPr/>
          <p:nvPr userDrawn="1"/>
        </p:nvGrpSpPr>
        <p:grpSpPr>
          <a:xfrm>
            <a:off x="-23312" y="3762489"/>
            <a:ext cx="1962521" cy="2294766"/>
            <a:chOff x="10512133" y="4947732"/>
            <a:chExt cx="2001874" cy="2340449"/>
          </a:xfrm>
        </p:grpSpPr>
        <p:grpSp>
          <p:nvGrpSpPr>
            <p:cNvPr id="21" name="Group 20">
              <a:extLst>
                <a:ext uri="{FF2B5EF4-FFF2-40B4-BE49-F238E27FC236}">
                  <a16:creationId xmlns:a16="http://schemas.microsoft.com/office/drawing/2014/main" id="{8FD07B51-7577-1F0D-A8A6-448BA2CEC703}"/>
                </a:ext>
              </a:extLst>
            </p:cNvPr>
            <p:cNvGrpSpPr/>
            <p:nvPr userDrawn="1"/>
          </p:nvGrpSpPr>
          <p:grpSpPr>
            <a:xfrm rot="1800000" flipH="1">
              <a:off x="10512133" y="5622645"/>
              <a:ext cx="2001874" cy="1665536"/>
              <a:chOff x="-3437504" y="1484630"/>
              <a:chExt cx="3084538" cy="2566300"/>
            </a:xfrm>
            <a:solidFill>
              <a:schemeClr val="tx2"/>
            </a:solidFill>
          </p:grpSpPr>
          <p:grpSp>
            <p:nvGrpSpPr>
              <p:cNvPr id="22" name="Group 21">
                <a:extLst>
                  <a:ext uri="{FF2B5EF4-FFF2-40B4-BE49-F238E27FC236}">
                    <a16:creationId xmlns:a16="http://schemas.microsoft.com/office/drawing/2014/main" id="{22A211E4-40E2-7FCD-6201-E3F8569B8F2B}"/>
                  </a:ext>
                </a:extLst>
              </p:cNvPr>
              <p:cNvGrpSpPr/>
              <p:nvPr/>
            </p:nvGrpSpPr>
            <p:grpSpPr>
              <a:xfrm rot="20700000">
                <a:off x="-3437504" y="1484630"/>
                <a:ext cx="115746" cy="2566300"/>
                <a:chOff x="-1388962" y="324091"/>
                <a:chExt cx="115746" cy="2566300"/>
              </a:xfrm>
              <a:grpFill/>
            </p:grpSpPr>
            <p:sp>
              <p:nvSpPr>
                <p:cNvPr id="31" name="Oval 30">
                  <a:extLst>
                    <a:ext uri="{FF2B5EF4-FFF2-40B4-BE49-F238E27FC236}">
                      <a16:creationId xmlns:a16="http://schemas.microsoft.com/office/drawing/2014/main" id="{B6BA1F4B-35E5-E6CB-48E2-AD853874347E}"/>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BEF9823-5536-354D-4B66-E24A540965C0}"/>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3" name="Straight Connector 32">
                  <a:extLst>
                    <a:ext uri="{FF2B5EF4-FFF2-40B4-BE49-F238E27FC236}">
                      <a16:creationId xmlns:a16="http://schemas.microsoft.com/office/drawing/2014/main" id="{0BC4F6D1-5E7E-BDFB-9305-C0ABEABE8705}"/>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8341FF9-A981-014C-B6AA-40F84E65BDC8}"/>
                  </a:ext>
                </a:extLst>
              </p:cNvPr>
              <p:cNvGrpSpPr/>
              <p:nvPr/>
            </p:nvGrpSpPr>
            <p:grpSpPr>
              <a:xfrm rot="15469117">
                <a:off x="-1924787" y="2404223"/>
                <a:ext cx="115746" cy="2566300"/>
                <a:chOff x="-1388962" y="324091"/>
                <a:chExt cx="115746" cy="2566300"/>
              </a:xfrm>
              <a:grpFill/>
            </p:grpSpPr>
            <p:sp>
              <p:nvSpPr>
                <p:cNvPr id="28" name="Oval 27">
                  <a:extLst>
                    <a:ext uri="{FF2B5EF4-FFF2-40B4-BE49-F238E27FC236}">
                      <a16:creationId xmlns:a16="http://schemas.microsoft.com/office/drawing/2014/main" id="{1D2780DD-F713-4D13-0656-C4A7A9B7D0AE}"/>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F303B456-C553-1D53-2BCE-4A934C658264}"/>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7C9084DA-C9F2-D734-34F2-9B2AAACB275C}"/>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68E314C-FEA2-2CFA-DDE7-9452F308B8D6}"/>
                  </a:ext>
                </a:extLst>
              </p:cNvPr>
              <p:cNvGrpSpPr/>
              <p:nvPr/>
            </p:nvGrpSpPr>
            <p:grpSpPr>
              <a:xfrm rot="18484995">
                <a:off x="-1693989" y="1392345"/>
                <a:ext cx="115746" cy="2566300"/>
                <a:chOff x="-1388962" y="324091"/>
                <a:chExt cx="115746" cy="2566300"/>
              </a:xfrm>
              <a:grpFill/>
            </p:grpSpPr>
            <p:sp>
              <p:nvSpPr>
                <p:cNvPr id="25" name="Oval 24">
                  <a:extLst>
                    <a:ext uri="{FF2B5EF4-FFF2-40B4-BE49-F238E27FC236}">
                      <a16:creationId xmlns:a16="http://schemas.microsoft.com/office/drawing/2014/main" id="{A98B5590-AFBD-9DEB-5F3A-90076E21E0E8}"/>
                    </a:ext>
                  </a:extLst>
                </p:cNvPr>
                <p:cNvSpPr/>
                <p:nvPr/>
              </p:nvSpPr>
              <p:spPr bwMode="auto">
                <a:xfrm>
                  <a:off x="-1388962" y="324091"/>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B8409D7-DB7B-5C4B-FAC4-FE9A4DD1629E}"/>
                    </a:ext>
                  </a:extLst>
                </p:cNvPr>
                <p:cNvSpPr/>
                <p:nvPr/>
              </p:nvSpPr>
              <p:spPr bwMode="auto">
                <a:xfrm>
                  <a:off x="-1388962" y="2774645"/>
                  <a:ext cx="115746" cy="115746"/>
                </a:xfrm>
                <a:prstGeom prst="ellipse">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7EC3E90E-3919-D937-FEFC-38B95FC77D97}"/>
                    </a:ext>
                  </a:extLst>
                </p:cNvPr>
                <p:cNvCxnSpPr/>
                <p:nvPr/>
              </p:nvCxnSpPr>
              <p:spPr>
                <a:xfrm>
                  <a:off x="-1331089" y="324091"/>
                  <a:ext cx="0" cy="2566300"/>
                </a:xfrm>
                <a:prstGeom prst="line">
                  <a:avLst/>
                </a:prstGeom>
                <a:grpFill/>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6985DED1-4B4A-40D3-F048-0ECA186B9714}"/>
                </a:ext>
              </a:extLst>
            </p:cNvPr>
            <p:cNvGrpSpPr/>
            <p:nvPr userDrawn="1"/>
          </p:nvGrpSpPr>
          <p:grpSpPr>
            <a:xfrm rot="16200000">
              <a:off x="10625175" y="5392707"/>
              <a:ext cx="1935457" cy="1045508"/>
              <a:chOff x="-5334528" y="1484630"/>
              <a:chExt cx="4750764" cy="2566300"/>
            </a:xfrm>
            <a:solidFill>
              <a:schemeClr val="accent5"/>
            </a:solidFill>
          </p:grpSpPr>
          <p:grpSp>
            <p:nvGrpSpPr>
              <p:cNvPr id="35" name="Group 34">
                <a:extLst>
                  <a:ext uri="{FF2B5EF4-FFF2-40B4-BE49-F238E27FC236}">
                    <a16:creationId xmlns:a16="http://schemas.microsoft.com/office/drawing/2014/main" id="{0F0741C5-1707-2827-5E5A-3EA406DB78ED}"/>
                  </a:ext>
                </a:extLst>
              </p:cNvPr>
              <p:cNvGrpSpPr/>
              <p:nvPr/>
            </p:nvGrpSpPr>
            <p:grpSpPr>
              <a:xfrm>
                <a:off x="-3437504" y="1484630"/>
                <a:ext cx="2853740" cy="2566300"/>
                <a:chOff x="-3437504" y="1484630"/>
                <a:chExt cx="2853740" cy="2566300"/>
              </a:xfrm>
              <a:grpFill/>
            </p:grpSpPr>
            <p:grpSp>
              <p:nvGrpSpPr>
                <p:cNvPr id="39" name="Group 38">
                  <a:extLst>
                    <a:ext uri="{FF2B5EF4-FFF2-40B4-BE49-F238E27FC236}">
                      <a16:creationId xmlns:a16="http://schemas.microsoft.com/office/drawing/2014/main" id="{9294DD8F-881B-A6A6-371B-9B6069FA5601}"/>
                    </a:ext>
                  </a:extLst>
                </p:cNvPr>
                <p:cNvGrpSpPr/>
                <p:nvPr/>
              </p:nvGrpSpPr>
              <p:grpSpPr>
                <a:xfrm rot="20700000">
                  <a:off x="-3437504" y="1484630"/>
                  <a:ext cx="115746" cy="2566300"/>
                  <a:chOff x="-1388962" y="324091"/>
                  <a:chExt cx="115746" cy="2566300"/>
                </a:xfrm>
                <a:grpFill/>
              </p:grpSpPr>
              <p:sp>
                <p:nvSpPr>
                  <p:cNvPr id="44" name="Oval 43">
                    <a:extLst>
                      <a:ext uri="{FF2B5EF4-FFF2-40B4-BE49-F238E27FC236}">
                        <a16:creationId xmlns:a16="http://schemas.microsoft.com/office/drawing/2014/main" id="{7CDF09C5-EBC7-B991-E833-BA9F0FD4536B}"/>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69560A1-6FE6-D41C-95A4-E8E9E1050EE5}"/>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C94BE1B7-5BE7-BB8E-E933-5AED6805B8E5}"/>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4C285BE-F69D-8FB5-F71A-9F32B375BE23}"/>
                    </a:ext>
                  </a:extLst>
                </p:cNvPr>
                <p:cNvGrpSpPr/>
                <p:nvPr/>
              </p:nvGrpSpPr>
              <p:grpSpPr>
                <a:xfrm rot="15469117">
                  <a:off x="-1924787" y="2404223"/>
                  <a:ext cx="115746" cy="2566300"/>
                  <a:chOff x="-1388962" y="324091"/>
                  <a:chExt cx="115746" cy="2566300"/>
                </a:xfrm>
                <a:grpFill/>
              </p:grpSpPr>
              <p:sp>
                <p:nvSpPr>
                  <p:cNvPr id="41" name="Oval 40">
                    <a:extLst>
                      <a:ext uri="{FF2B5EF4-FFF2-40B4-BE49-F238E27FC236}">
                        <a16:creationId xmlns:a16="http://schemas.microsoft.com/office/drawing/2014/main" id="{42D1180F-7C85-B688-9B0E-B6176F88816A}"/>
                      </a:ext>
                    </a:extLst>
                  </p:cNvPr>
                  <p:cNvSpPr/>
                  <p:nvPr/>
                </p:nvSpPr>
                <p:spPr bwMode="auto">
                  <a:xfrm>
                    <a:off x="-1388962" y="324091"/>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EFD1C1F-7B94-0AD1-476F-7DAA46521A9D}"/>
                      </a:ext>
                    </a:extLst>
                  </p:cNvPr>
                  <p:cNvSpPr/>
                  <p:nvPr/>
                </p:nvSpPr>
                <p:spPr bwMode="auto">
                  <a:xfrm>
                    <a:off x="-1388962" y="2774645"/>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372E3A3B-3CC6-E5EA-B63B-C2FD9A6D1456}"/>
                      </a:ext>
                    </a:extLst>
                  </p:cNvPr>
                  <p:cNvCxnSpPr/>
                  <p:nvPr/>
                </p:nvCxnSpPr>
                <p:spPr>
                  <a:xfrm>
                    <a:off x="-1331089" y="324091"/>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3E799FBC-C1DD-7DE8-3201-0B403538D79F}"/>
                  </a:ext>
                </a:extLst>
              </p:cNvPr>
              <p:cNvGrpSpPr/>
              <p:nvPr/>
            </p:nvGrpSpPr>
            <p:grpSpPr>
              <a:xfrm>
                <a:off x="-5334528" y="2371084"/>
                <a:ext cx="2566300" cy="813631"/>
                <a:chOff x="-3425339" y="-107000"/>
                <a:chExt cx="2566300" cy="813631"/>
              </a:xfrm>
              <a:grpFill/>
            </p:grpSpPr>
            <p:sp>
              <p:nvSpPr>
                <p:cNvPr id="37" name="Oval 36">
                  <a:extLst>
                    <a:ext uri="{FF2B5EF4-FFF2-40B4-BE49-F238E27FC236}">
                      <a16:creationId xmlns:a16="http://schemas.microsoft.com/office/drawing/2014/main" id="{997410A4-4504-64F9-301C-88F2BAD659F0}"/>
                    </a:ext>
                  </a:extLst>
                </p:cNvPr>
                <p:cNvSpPr/>
                <p:nvPr/>
              </p:nvSpPr>
              <p:spPr bwMode="auto">
                <a:xfrm rot="18484995">
                  <a:off x="-3164496" y="-107000"/>
                  <a:ext cx="115746" cy="115746"/>
                </a:xfrm>
                <a:prstGeom prst="ellipse">
                  <a:avLst/>
                </a:prstGeom>
                <a:grp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BD16DEDB-86A8-F0DF-7F31-0A907DC3C7EB}"/>
                    </a:ext>
                  </a:extLst>
                </p:cNvPr>
                <p:cNvCxnSpPr/>
                <p:nvPr/>
              </p:nvCxnSpPr>
              <p:spPr>
                <a:xfrm rot="18484995">
                  <a:off x="-2142189" y="-576519"/>
                  <a:ext cx="0" cy="2566300"/>
                </a:xfrm>
                <a:prstGeom prst="line">
                  <a:avLst/>
                </a:prstGeom>
                <a:grpFill/>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pic>
        <p:nvPicPr>
          <p:cNvPr id="47" name="Graphic 46">
            <a:extLst>
              <a:ext uri="{FF2B5EF4-FFF2-40B4-BE49-F238E27FC236}">
                <a16:creationId xmlns:a16="http://schemas.microsoft.com/office/drawing/2014/main" id="{75CB1464-3457-81B4-C12C-71A34FB9AC8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969086" y="-392158"/>
            <a:ext cx="225558" cy="1465919"/>
          </a:xfrm>
          <a:prstGeom prst="rect">
            <a:avLst/>
          </a:prstGeom>
        </p:spPr>
      </p:pic>
      <p:sp>
        <p:nvSpPr>
          <p:cNvPr id="3" name="Rectangle: Rounded Corners 2">
            <a:extLst>
              <a:ext uri="{FF2B5EF4-FFF2-40B4-BE49-F238E27FC236}">
                <a16:creationId xmlns:a16="http://schemas.microsoft.com/office/drawing/2014/main" id="{C981111C-022C-1CA5-A2D9-317C74A8F72F}"/>
              </a:ext>
            </a:extLst>
          </p:cNvPr>
          <p:cNvSpPr>
            <a:spLocks/>
          </p:cNvSpPr>
          <p:nvPr userDrawn="1"/>
        </p:nvSpPr>
        <p:spPr bwMode="auto">
          <a:xfrm>
            <a:off x="6152026" y="1505879"/>
            <a:ext cx="5710992" cy="4728298"/>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03FE0731-7FA1-EA18-2FDF-DACD5B574AE0}"/>
              </a:ext>
            </a:extLst>
          </p:cNvPr>
          <p:cNvSpPr>
            <a:spLocks noGrp="1"/>
          </p:cNvSpPr>
          <p:nvPr>
            <p:ph type="body" sz="quarter" idx="11" hasCustomPrompt="1"/>
          </p:nvPr>
        </p:nvSpPr>
        <p:spPr>
          <a:xfrm>
            <a:off x="362621" y="1719346"/>
            <a:ext cx="5605480" cy="1267431"/>
          </a:xfrm>
          <a:prstGeom prst="rect">
            <a:avLst/>
          </a:prstGeom>
        </p:spPr>
        <p:txBody>
          <a:bodyPr wrap="square" lIns="0" tIns="0" rIns="0" bIns="0">
            <a:spAutoFit/>
          </a:bodyPr>
          <a:lstStyle>
            <a:lvl1pPr marL="0" indent="0">
              <a:lnSpc>
                <a:spcPct val="100000"/>
              </a:lnSpc>
              <a:buNone/>
              <a:defRPr lang="en-US" sz="1372" kern="1200" spc="0" baseline="0" dirty="0">
                <a:solidFill>
                  <a:schemeClr val="bg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 Nunc viverra imperdiet enim. Fusce est. Vivamus a </a:t>
            </a:r>
            <a:r>
              <a:rPr lang="en-US" err="1"/>
              <a:t>tellus</a:t>
            </a:r>
            <a:r>
              <a:rPr lang="en-US"/>
              <a:t>. </a:t>
            </a:r>
            <a:r>
              <a:rPr lang="en-US" err="1"/>
              <a:t>Pellentesque</a:t>
            </a:r>
            <a:r>
              <a:rPr lang="en-US"/>
              <a:t> habitant morbi tristique senectus et netus et malesuada fames ac turpis egestas. Proin pharetra nonummy pede. Mauris et </a:t>
            </a:r>
            <a:r>
              <a:rPr lang="en-US" err="1"/>
              <a:t>orci</a:t>
            </a:r>
            <a:r>
              <a:rPr lang="en-US"/>
              <a:t>.</a:t>
            </a:r>
          </a:p>
        </p:txBody>
      </p:sp>
      <p:graphicFrame>
        <p:nvGraphicFramePr>
          <p:cNvPr id="9" name="Chart 8">
            <a:extLst>
              <a:ext uri="{FF2B5EF4-FFF2-40B4-BE49-F238E27FC236}">
                <a16:creationId xmlns:a16="http://schemas.microsoft.com/office/drawing/2014/main" id="{6AA22ADC-940C-2DE1-C50D-1090690B23B4}"/>
              </a:ext>
            </a:extLst>
          </p:cNvPr>
          <p:cNvGraphicFramePr/>
          <p:nvPr userDrawn="1">
            <p:extLst>
              <p:ext uri="{D42A27DB-BD31-4B8C-83A1-F6EECF244321}">
                <p14:modId xmlns:p14="http://schemas.microsoft.com/office/powerpoint/2010/main" val="3779821074"/>
              </p:ext>
            </p:extLst>
          </p:nvPr>
        </p:nvGraphicFramePr>
        <p:xfrm>
          <a:off x="6413487" y="1735504"/>
          <a:ext cx="5188070" cy="426904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53970447"/>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5A551-18FD-BAD9-B442-3CA269DABB1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spTree>
    <p:extLst>
      <p:ext uri="{BB962C8B-B14F-4D97-AF65-F5344CB8AC3E}">
        <p14:creationId xmlns:p14="http://schemas.microsoft.com/office/powerpoint/2010/main" val="1301914608"/>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B53A828-F881-51A6-B808-468684F42B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23028" y="460728"/>
            <a:ext cx="5935703" cy="5936543"/>
          </a:xfrm>
          <a:prstGeom prst="rect">
            <a:avLst/>
          </a:prstGeom>
        </p:spPr>
      </p:pic>
      <p:sp useBgFill="1">
        <p:nvSpPr>
          <p:cNvPr id="12" name="Rectangle: Rounded Corners 11">
            <a:extLst>
              <a:ext uri="{FF2B5EF4-FFF2-40B4-BE49-F238E27FC236}">
                <a16:creationId xmlns:a16="http://schemas.microsoft.com/office/drawing/2014/main" id="{89C1145F-7F85-AE3F-1589-4F08115A76F9}"/>
              </a:ext>
            </a:extLst>
          </p:cNvPr>
          <p:cNvSpPr>
            <a:spLocks/>
          </p:cNvSpPr>
          <p:nvPr userDrawn="1"/>
        </p:nvSpPr>
        <p:spPr bwMode="auto">
          <a:xfrm>
            <a:off x="744797" y="1892721"/>
            <a:ext cx="10702406" cy="3072557"/>
          </a:xfrm>
          <a:prstGeom prst="roundRect">
            <a:avLst>
              <a:gd name="adj" fmla="val 4767"/>
            </a:avLst>
          </a:prstGeom>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958B06F0-2A60-1D30-EF07-7B112DA5031E}"/>
              </a:ext>
            </a:extLst>
          </p:cNvPr>
          <p:cNvPicPr>
            <a:picLocks noChangeAspect="1"/>
          </p:cNvPicPr>
          <p:nvPr userDrawn="1"/>
        </p:nvPicPr>
        <p:blipFill>
          <a:blip r:embed="rId4">
            <a:alphaModFix amt="84000"/>
          </a:blip>
          <a:stretch>
            <a:fillRect/>
          </a:stretch>
        </p:blipFill>
        <p:spPr>
          <a:xfrm>
            <a:off x="3125588" y="1892774"/>
            <a:ext cx="5940823" cy="3072451"/>
          </a:xfrm>
          <a:prstGeom prst="rect">
            <a:avLst/>
          </a:prstGeom>
        </p:spPr>
      </p:pic>
      <p:sp>
        <p:nvSpPr>
          <p:cNvPr id="9" name="Rectangle: Rounded Corners 8">
            <a:extLst>
              <a:ext uri="{FF2B5EF4-FFF2-40B4-BE49-F238E27FC236}">
                <a16:creationId xmlns:a16="http://schemas.microsoft.com/office/drawing/2014/main" id="{98B2177A-66A8-BDE1-1DCB-9F4B245BB13E}"/>
              </a:ext>
            </a:extLst>
          </p:cNvPr>
          <p:cNvSpPr>
            <a:spLocks/>
          </p:cNvSpPr>
          <p:nvPr userDrawn="1"/>
        </p:nvSpPr>
        <p:spPr bwMode="auto">
          <a:xfrm>
            <a:off x="744797" y="1892721"/>
            <a:ext cx="10702406" cy="3072557"/>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0AE5A551-18FD-BAD9-B442-3CA269DABB1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pic>
        <p:nvPicPr>
          <p:cNvPr id="10" name="Graphic 9">
            <a:extLst>
              <a:ext uri="{FF2B5EF4-FFF2-40B4-BE49-F238E27FC236}">
                <a16:creationId xmlns:a16="http://schemas.microsoft.com/office/drawing/2014/main" id="{1FF2B53D-61AF-BA2D-23C2-227CBACAEA3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10458620" y="3998577"/>
            <a:ext cx="225558" cy="1465919"/>
          </a:xfrm>
          <a:prstGeom prst="rect">
            <a:avLst/>
          </a:prstGeom>
        </p:spPr>
      </p:pic>
      <p:sp>
        <p:nvSpPr>
          <p:cNvPr id="11" name="Title 1">
            <a:extLst>
              <a:ext uri="{FF2B5EF4-FFF2-40B4-BE49-F238E27FC236}">
                <a16:creationId xmlns:a16="http://schemas.microsoft.com/office/drawing/2014/main" id="{380202C1-8AF3-DA13-A36C-4AB9851DF6EC}"/>
              </a:ext>
            </a:extLst>
          </p:cNvPr>
          <p:cNvSpPr>
            <a:spLocks noGrp="1"/>
          </p:cNvSpPr>
          <p:nvPr>
            <p:ph type="title" hasCustomPrompt="1"/>
          </p:nvPr>
        </p:nvSpPr>
        <p:spPr>
          <a:xfrm>
            <a:off x="3416285" y="3017211"/>
            <a:ext cx="5359430" cy="823577"/>
          </a:xfrm>
          <a:prstGeom prst="rect">
            <a:avLst/>
          </a:prstGeom>
        </p:spPr>
        <p:txBody>
          <a:bodyPr wrap="square" lIns="0" tIns="0" rIns="0" bIns="0" anchor="ctr">
            <a:noAutofit/>
          </a:bodyPr>
          <a:lstStyle>
            <a:lvl1pPr marL="0" algn="ctr" defTabSz="914225" rtl="0" eaLnBrk="1" latinLnBrk="0" hangingPunct="1">
              <a:lnSpc>
                <a:spcPct val="90000"/>
              </a:lnSpc>
              <a:spcBef>
                <a:spcPct val="0"/>
              </a:spcBef>
              <a:spcAft>
                <a:spcPts val="600"/>
              </a:spcAft>
              <a:buNone/>
              <a:defRPr lang="en-US" sz="4313"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Quote</a:t>
            </a:r>
          </a:p>
        </p:txBody>
      </p:sp>
      <p:grpSp>
        <p:nvGrpSpPr>
          <p:cNvPr id="17" name="Group 16">
            <a:extLst>
              <a:ext uri="{FF2B5EF4-FFF2-40B4-BE49-F238E27FC236}">
                <a16:creationId xmlns:a16="http://schemas.microsoft.com/office/drawing/2014/main" id="{974D67D3-6CE2-BFFB-8093-D978896D872D}"/>
              </a:ext>
            </a:extLst>
          </p:cNvPr>
          <p:cNvGrpSpPr/>
          <p:nvPr userDrawn="1"/>
        </p:nvGrpSpPr>
        <p:grpSpPr>
          <a:xfrm>
            <a:off x="537106" y="3223842"/>
            <a:ext cx="410257" cy="410316"/>
            <a:chOff x="6745420" y="891116"/>
            <a:chExt cx="552682" cy="552682"/>
          </a:xfrm>
        </p:grpSpPr>
        <p:sp>
          <p:nvSpPr>
            <p:cNvPr id="18" name="Oval 17">
              <a:extLst>
                <a:ext uri="{FF2B5EF4-FFF2-40B4-BE49-F238E27FC236}">
                  <a16:creationId xmlns:a16="http://schemas.microsoft.com/office/drawing/2014/main" id="{72AF7D96-344A-310F-56D4-2F010EB8DAAE}"/>
                </a:ext>
              </a:extLst>
            </p:cNvPr>
            <p:cNvSpPr/>
            <p:nvPr/>
          </p:nvSpPr>
          <p:spPr bwMode="auto">
            <a:xfrm>
              <a:off x="6745420" y="891116"/>
              <a:ext cx="552682" cy="55268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T2O] TextBox 73">
              <a:extLst>
                <a:ext uri="{FF2B5EF4-FFF2-40B4-BE49-F238E27FC236}">
                  <a16:creationId xmlns:a16="http://schemas.microsoft.com/office/drawing/2014/main" id="{82228E2A-AE3D-2C4A-9152-D65CF984B2FB}"/>
                </a:ext>
              </a:extLst>
            </p:cNvPr>
            <p:cNvSpPr/>
            <p:nvPr/>
          </p:nvSpPr>
          <p:spPr bwMode="auto">
            <a:xfrm>
              <a:off x="6895961" y="1058485"/>
              <a:ext cx="251600" cy="217944"/>
            </a:xfrm>
            <a:custGeom>
              <a:avLst/>
              <a:gdLst/>
              <a:ahLst/>
              <a:cxnLst/>
              <a:rect l="l" t="t" r="r" b="b"/>
              <a:pathLst>
                <a:path w="258487" h="223912">
                  <a:moveTo>
                    <a:pt x="232693" y="0"/>
                  </a:moveTo>
                  <a:lnTo>
                    <a:pt x="258487" y="48844"/>
                  </a:lnTo>
                  <a:cubicBezTo>
                    <a:pt x="237449" y="58722"/>
                    <a:pt x="222906" y="68555"/>
                    <a:pt x="214857" y="78342"/>
                  </a:cubicBezTo>
                  <a:cubicBezTo>
                    <a:pt x="206808" y="88129"/>
                    <a:pt x="202326" y="99699"/>
                    <a:pt x="201411" y="113054"/>
                  </a:cubicBezTo>
                  <a:lnTo>
                    <a:pt x="258487" y="113054"/>
                  </a:lnTo>
                  <a:lnTo>
                    <a:pt x="258487" y="223912"/>
                  </a:lnTo>
                  <a:lnTo>
                    <a:pt x="139122" y="223912"/>
                  </a:lnTo>
                  <a:lnTo>
                    <a:pt x="139122" y="131987"/>
                  </a:lnTo>
                  <a:cubicBezTo>
                    <a:pt x="139122" y="98144"/>
                    <a:pt x="146165" y="71436"/>
                    <a:pt x="160251" y="51862"/>
                  </a:cubicBezTo>
                  <a:cubicBezTo>
                    <a:pt x="174337" y="32288"/>
                    <a:pt x="198484" y="15001"/>
                    <a:pt x="232693" y="0"/>
                  </a:cubicBezTo>
                  <a:close/>
                  <a:moveTo>
                    <a:pt x="93571" y="0"/>
                  </a:moveTo>
                  <a:lnTo>
                    <a:pt x="119365" y="48844"/>
                  </a:lnTo>
                  <a:cubicBezTo>
                    <a:pt x="98328" y="58722"/>
                    <a:pt x="83784" y="68555"/>
                    <a:pt x="75735" y="78342"/>
                  </a:cubicBezTo>
                  <a:cubicBezTo>
                    <a:pt x="67686" y="88129"/>
                    <a:pt x="63204" y="99699"/>
                    <a:pt x="62289" y="113054"/>
                  </a:cubicBezTo>
                  <a:lnTo>
                    <a:pt x="119365" y="113054"/>
                  </a:lnTo>
                  <a:lnTo>
                    <a:pt x="119365" y="223912"/>
                  </a:lnTo>
                  <a:lnTo>
                    <a:pt x="0" y="223912"/>
                  </a:lnTo>
                  <a:lnTo>
                    <a:pt x="0" y="131987"/>
                  </a:lnTo>
                  <a:cubicBezTo>
                    <a:pt x="0" y="98144"/>
                    <a:pt x="7043" y="71436"/>
                    <a:pt x="21129" y="51862"/>
                  </a:cubicBezTo>
                  <a:cubicBezTo>
                    <a:pt x="35215" y="32288"/>
                    <a:pt x="59363" y="15001"/>
                    <a:pt x="9357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5D5FF65-0FD6-B6F7-E2C4-AE470B2494DD}"/>
              </a:ext>
            </a:extLst>
          </p:cNvPr>
          <p:cNvGrpSpPr/>
          <p:nvPr userDrawn="1"/>
        </p:nvGrpSpPr>
        <p:grpSpPr>
          <a:xfrm rot="10800000">
            <a:off x="11217832" y="3223842"/>
            <a:ext cx="410257" cy="410316"/>
            <a:chOff x="6745420" y="891116"/>
            <a:chExt cx="552682" cy="552682"/>
          </a:xfrm>
        </p:grpSpPr>
        <p:sp>
          <p:nvSpPr>
            <p:cNvPr id="21" name="Oval 20">
              <a:extLst>
                <a:ext uri="{FF2B5EF4-FFF2-40B4-BE49-F238E27FC236}">
                  <a16:creationId xmlns:a16="http://schemas.microsoft.com/office/drawing/2014/main" id="{1D0B2634-D011-D4DC-7BDC-34D21D0D4F37}"/>
                </a:ext>
              </a:extLst>
            </p:cNvPr>
            <p:cNvSpPr/>
            <p:nvPr/>
          </p:nvSpPr>
          <p:spPr bwMode="auto">
            <a:xfrm>
              <a:off x="6745420" y="891116"/>
              <a:ext cx="552682" cy="55268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2O] TextBox 73">
              <a:extLst>
                <a:ext uri="{FF2B5EF4-FFF2-40B4-BE49-F238E27FC236}">
                  <a16:creationId xmlns:a16="http://schemas.microsoft.com/office/drawing/2014/main" id="{85BCF86C-BA2D-82F0-D540-30F36C96D4C2}"/>
                </a:ext>
              </a:extLst>
            </p:cNvPr>
            <p:cNvSpPr/>
            <p:nvPr/>
          </p:nvSpPr>
          <p:spPr bwMode="auto">
            <a:xfrm>
              <a:off x="6895961" y="1058485"/>
              <a:ext cx="251600" cy="217944"/>
            </a:xfrm>
            <a:custGeom>
              <a:avLst/>
              <a:gdLst/>
              <a:ahLst/>
              <a:cxnLst/>
              <a:rect l="l" t="t" r="r" b="b"/>
              <a:pathLst>
                <a:path w="258487" h="223912">
                  <a:moveTo>
                    <a:pt x="232693" y="0"/>
                  </a:moveTo>
                  <a:lnTo>
                    <a:pt x="258487" y="48844"/>
                  </a:lnTo>
                  <a:cubicBezTo>
                    <a:pt x="237449" y="58722"/>
                    <a:pt x="222906" y="68555"/>
                    <a:pt x="214857" y="78342"/>
                  </a:cubicBezTo>
                  <a:cubicBezTo>
                    <a:pt x="206808" y="88129"/>
                    <a:pt x="202326" y="99699"/>
                    <a:pt x="201411" y="113054"/>
                  </a:cubicBezTo>
                  <a:lnTo>
                    <a:pt x="258487" y="113054"/>
                  </a:lnTo>
                  <a:lnTo>
                    <a:pt x="258487" y="223912"/>
                  </a:lnTo>
                  <a:lnTo>
                    <a:pt x="139122" y="223912"/>
                  </a:lnTo>
                  <a:lnTo>
                    <a:pt x="139122" y="131987"/>
                  </a:lnTo>
                  <a:cubicBezTo>
                    <a:pt x="139122" y="98144"/>
                    <a:pt x="146165" y="71436"/>
                    <a:pt x="160251" y="51862"/>
                  </a:cubicBezTo>
                  <a:cubicBezTo>
                    <a:pt x="174337" y="32288"/>
                    <a:pt x="198484" y="15001"/>
                    <a:pt x="232693" y="0"/>
                  </a:cubicBezTo>
                  <a:close/>
                  <a:moveTo>
                    <a:pt x="93571" y="0"/>
                  </a:moveTo>
                  <a:lnTo>
                    <a:pt x="119365" y="48844"/>
                  </a:lnTo>
                  <a:cubicBezTo>
                    <a:pt x="98328" y="58722"/>
                    <a:pt x="83784" y="68555"/>
                    <a:pt x="75735" y="78342"/>
                  </a:cubicBezTo>
                  <a:cubicBezTo>
                    <a:pt x="67686" y="88129"/>
                    <a:pt x="63204" y="99699"/>
                    <a:pt x="62289" y="113054"/>
                  </a:cubicBezTo>
                  <a:lnTo>
                    <a:pt x="119365" y="113054"/>
                  </a:lnTo>
                  <a:lnTo>
                    <a:pt x="119365" y="223912"/>
                  </a:lnTo>
                  <a:lnTo>
                    <a:pt x="0" y="223912"/>
                  </a:lnTo>
                  <a:lnTo>
                    <a:pt x="0" y="131987"/>
                  </a:lnTo>
                  <a:cubicBezTo>
                    <a:pt x="0" y="98144"/>
                    <a:pt x="7043" y="71436"/>
                    <a:pt x="21129" y="51862"/>
                  </a:cubicBezTo>
                  <a:cubicBezTo>
                    <a:pt x="35215" y="32288"/>
                    <a:pt x="59363" y="15001"/>
                    <a:pt x="9357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 name="Title 1">
            <a:extLst>
              <a:ext uri="{FF2B5EF4-FFF2-40B4-BE49-F238E27FC236}">
                <a16:creationId xmlns:a16="http://schemas.microsoft.com/office/drawing/2014/main" id="{1D555966-252D-A605-13B7-321A28DE06FD}"/>
              </a:ext>
            </a:extLst>
          </p:cNvPr>
          <p:cNvSpPr txBox="1">
            <a:spLocks/>
          </p:cNvSpPr>
          <p:nvPr userDrawn="1"/>
        </p:nvSpPr>
        <p:spPr>
          <a:xfrm>
            <a:off x="5283838" y="4077448"/>
            <a:ext cx="1624325" cy="284349"/>
          </a:xfrm>
          <a:prstGeom prst="rect">
            <a:avLst/>
          </a:prstGeom>
          <a:solidFill>
            <a:schemeClr val="bg1"/>
          </a:solidFill>
        </p:spPr>
        <p:txBody>
          <a:bodyPr vert="horz" wrap="square" lIns="0" tIns="0" rIns="0" bIns="0" rtlCol="0" anchor="ctr">
            <a:noAutofit/>
          </a:bodyPr>
          <a:lstStyle>
            <a:lvl1pPr marL="0" algn="ctr" defTabSz="932597" rtl="0" eaLnBrk="1" latinLnBrk="0" hangingPunct="1">
              <a:lnSpc>
                <a:spcPct val="90000"/>
              </a:lnSpc>
              <a:spcBef>
                <a:spcPct val="0"/>
              </a:spcBef>
              <a:spcAft>
                <a:spcPts val="612"/>
              </a:spcAft>
              <a:buNone/>
              <a:defRPr lang="en-US" sz="4400" b="0" kern="1200" cap="none" spc="-50"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GB" sz="1765" b="1">
                <a:solidFill>
                  <a:schemeClr val="tx2"/>
                </a:solidFill>
                <a:latin typeface="+mn-lt"/>
              </a:rPr>
              <a:t>NAME, TITLE</a:t>
            </a:r>
          </a:p>
        </p:txBody>
      </p:sp>
    </p:spTree>
    <p:extLst>
      <p:ext uri="{BB962C8B-B14F-4D97-AF65-F5344CB8AC3E}">
        <p14:creationId xmlns:p14="http://schemas.microsoft.com/office/powerpoint/2010/main" val="3350517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42" presetClass="path" presetSubtype="0" decel="100000" fill="hold" grpId="1" nodeType="withEffect">
                                  <p:stCondLst>
                                    <p:cond delay="0"/>
                                  </p:stCondLst>
                                  <p:childTnLst>
                                    <p:animMotion origin="layout" path="M -0.01723 -0.00023 L 0 0 " pathEditMode="relative" rAng="0" ptsTypes="AA">
                                      <p:cBhvr>
                                        <p:cTn id="9" dur="750" fill="hold"/>
                                        <p:tgtEl>
                                          <p:spTgt spid="9"/>
                                        </p:tgtEl>
                                        <p:attrNameLst>
                                          <p:attrName>ppt_x</p:attrName>
                                          <p:attrName>ppt_y</p:attrName>
                                        </p:attrNameLst>
                                      </p:cBhvr>
                                      <p:rCtr x="855" y="0"/>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42" presetClass="path" presetSubtype="0" decel="100000" fill="hold" nodeType="withEffect">
                                  <p:stCondLst>
                                    <p:cond delay="250"/>
                                  </p:stCondLst>
                                  <p:childTnLst>
                                    <p:animMotion origin="layout" path="M -0.01723 -0.00023 L -4.34006E-8 1.77485E-6 " pathEditMode="relative" rAng="0" ptsTypes="AA">
                                      <p:cBhvr>
                                        <p:cTn id="14" dur="750" fill="hold"/>
                                        <p:tgtEl>
                                          <p:spTgt spid="10"/>
                                        </p:tgtEl>
                                        <p:attrNameLst>
                                          <p:attrName>ppt_x</p:attrName>
                                          <p:attrName>ppt_y</p:attrName>
                                        </p:attrNameLst>
                                      </p:cBhvr>
                                      <p:rCtr x="855" y="0"/>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750"/>
                                        <p:tgtEl>
                                          <p:spTgt spid="12"/>
                                        </p:tgtEl>
                                      </p:cBhvr>
                                    </p:animEffect>
                                  </p:childTnLst>
                                </p:cTn>
                              </p:par>
                              <p:par>
                                <p:cTn id="18" presetID="42" presetClass="path" presetSubtype="0" decel="100000" fill="hold" grpId="1" nodeType="withEffect">
                                  <p:stCondLst>
                                    <p:cond delay="0"/>
                                  </p:stCondLst>
                                  <p:childTnLst>
                                    <p:animMotion origin="layout" path="M -0.01723 -0.00023 L 0 0 " pathEditMode="relative" rAng="0" ptsTypes="AA">
                                      <p:cBhvr>
                                        <p:cTn id="19" dur="750" fill="hold"/>
                                        <p:tgtEl>
                                          <p:spTgt spid="12"/>
                                        </p:tgtEl>
                                        <p:attrNameLst>
                                          <p:attrName>ppt_x</p:attrName>
                                          <p:attrName>ppt_y</p:attrName>
                                        </p:attrNameLst>
                                      </p:cBhvr>
                                      <p:rCtr x="855" y="0"/>
                                    </p:animMotion>
                                  </p:childTnLst>
                                </p:cTn>
                              </p:par>
                              <p:par>
                                <p:cTn id="20" presetID="23" presetClass="entr" presetSubtype="272" fill="hold" nodeType="withEffect">
                                  <p:stCondLst>
                                    <p:cond delay="250"/>
                                  </p:stCondLst>
                                  <p:childTnLst>
                                    <p:set>
                                      <p:cBhvr>
                                        <p:cTn id="21" dur="1" fill="hold">
                                          <p:stCondLst>
                                            <p:cond delay="0"/>
                                          </p:stCondLst>
                                        </p:cTn>
                                        <p:tgtEl>
                                          <p:spTgt spid="17"/>
                                        </p:tgtEl>
                                        <p:attrNameLst>
                                          <p:attrName>style.visibility</p:attrName>
                                        </p:attrNameLst>
                                      </p:cBhvr>
                                      <p:to>
                                        <p:strVal val="visible"/>
                                      </p:to>
                                    </p:set>
                                    <p:anim calcmode="lin" valueType="num">
                                      <p:cBhvr>
                                        <p:cTn id="22" dur="250" fill="hold"/>
                                        <p:tgtEl>
                                          <p:spTgt spid="17"/>
                                        </p:tgtEl>
                                        <p:attrNameLst>
                                          <p:attrName>ppt_w</p:attrName>
                                        </p:attrNameLst>
                                      </p:cBhvr>
                                      <p:tavLst>
                                        <p:tav tm="0">
                                          <p:val>
                                            <p:strVal val="2/3*#ppt_w"/>
                                          </p:val>
                                        </p:tav>
                                        <p:tav tm="100000">
                                          <p:val>
                                            <p:strVal val="#ppt_w"/>
                                          </p:val>
                                        </p:tav>
                                      </p:tavLst>
                                    </p:anim>
                                    <p:anim calcmode="lin" valueType="num">
                                      <p:cBhvr>
                                        <p:cTn id="23" dur="250" fill="hold"/>
                                        <p:tgtEl>
                                          <p:spTgt spid="17"/>
                                        </p:tgtEl>
                                        <p:attrNameLst>
                                          <p:attrName>ppt_h</p:attrName>
                                        </p:attrNameLst>
                                      </p:cBhvr>
                                      <p:tavLst>
                                        <p:tav tm="0">
                                          <p:val>
                                            <p:strVal val="2/3*#ppt_h"/>
                                          </p:val>
                                        </p:tav>
                                        <p:tav tm="100000">
                                          <p:val>
                                            <p:strVal val="#ppt_h"/>
                                          </p:val>
                                        </p:tav>
                                      </p:tavLst>
                                    </p:anim>
                                  </p:childTnLst>
                                </p:cTn>
                              </p:par>
                              <p:par>
                                <p:cTn id="24" presetID="10" presetClass="entr" presetSubtype="0" fill="hold"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6" presetClass="emph" presetSubtype="0" fill="hold" nodeType="withEffect">
                                  <p:stCondLst>
                                    <p:cond delay="250"/>
                                  </p:stCondLst>
                                  <p:childTnLst>
                                    <p:animScale>
                                      <p:cBhvr>
                                        <p:cTn id="28" dur="10" fill="hold"/>
                                        <p:tgtEl>
                                          <p:spTgt spid="17"/>
                                        </p:tgtEl>
                                      </p:cBhvr>
                                      <p:by x="80000" y="80000"/>
                                    </p:animScale>
                                  </p:childTnLst>
                                </p:cTn>
                              </p:par>
                              <p:par>
                                <p:cTn id="29" presetID="6" presetClass="emph" presetSubtype="0" decel="100000" fill="hold" nodeType="withEffect">
                                  <p:stCondLst>
                                    <p:cond delay="250"/>
                                  </p:stCondLst>
                                  <p:childTnLst>
                                    <p:animScale>
                                      <p:cBhvr>
                                        <p:cTn id="30" dur="1000" fill="hold"/>
                                        <p:tgtEl>
                                          <p:spTgt spid="17"/>
                                        </p:tgtEl>
                                      </p:cBhvr>
                                      <p:by x="125000" y="125000"/>
                                    </p:animScale>
                                  </p:childTnLst>
                                </p:cTn>
                              </p:par>
                              <p:par>
                                <p:cTn id="31" presetID="23" presetClass="entr" presetSubtype="272" fill="hold" nodeType="withEffect">
                                  <p:stCondLst>
                                    <p:cond delay="250"/>
                                  </p:stCondLst>
                                  <p:childTnLst>
                                    <p:set>
                                      <p:cBhvr>
                                        <p:cTn id="32" dur="1" fill="hold">
                                          <p:stCondLst>
                                            <p:cond delay="0"/>
                                          </p:stCondLst>
                                        </p:cTn>
                                        <p:tgtEl>
                                          <p:spTgt spid="20"/>
                                        </p:tgtEl>
                                        <p:attrNameLst>
                                          <p:attrName>style.visibility</p:attrName>
                                        </p:attrNameLst>
                                      </p:cBhvr>
                                      <p:to>
                                        <p:strVal val="visible"/>
                                      </p:to>
                                    </p:set>
                                    <p:anim calcmode="lin" valueType="num">
                                      <p:cBhvr>
                                        <p:cTn id="33" dur="250" fill="hold"/>
                                        <p:tgtEl>
                                          <p:spTgt spid="20"/>
                                        </p:tgtEl>
                                        <p:attrNameLst>
                                          <p:attrName>ppt_w</p:attrName>
                                        </p:attrNameLst>
                                      </p:cBhvr>
                                      <p:tavLst>
                                        <p:tav tm="0">
                                          <p:val>
                                            <p:strVal val="2/3*#ppt_w"/>
                                          </p:val>
                                        </p:tav>
                                        <p:tav tm="100000">
                                          <p:val>
                                            <p:strVal val="#ppt_w"/>
                                          </p:val>
                                        </p:tav>
                                      </p:tavLst>
                                    </p:anim>
                                    <p:anim calcmode="lin" valueType="num">
                                      <p:cBhvr>
                                        <p:cTn id="34" dur="250" fill="hold"/>
                                        <p:tgtEl>
                                          <p:spTgt spid="20"/>
                                        </p:tgtEl>
                                        <p:attrNameLst>
                                          <p:attrName>ppt_h</p:attrName>
                                        </p:attrNameLst>
                                      </p:cBhvr>
                                      <p:tavLst>
                                        <p:tav tm="0">
                                          <p:val>
                                            <p:strVal val="2/3*#ppt_h"/>
                                          </p:val>
                                        </p:tav>
                                        <p:tav tm="100000">
                                          <p:val>
                                            <p:strVal val="#ppt_h"/>
                                          </p:val>
                                        </p:tav>
                                      </p:tavLst>
                                    </p:anim>
                                  </p:childTnLst>
                                </p:cTn>
                              </p:par>
                              <p:par>
                                <p:cTn id="35" presetID="10" presetClass="entr" presetSubtype="0" fill="hold" nodeType="withEffect">
                                  <p:stCondLst>
                                    <p:cond delay="25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6" presetClass="emph" presetSubtype="0" fill="hold" nodeType="withEffect">
                                  <p:stCondLst>
                                    <p:cond delay="250"/>
                                  </p:stCondLst>
                                  <p:childTnLst>
                                    <p:animScale>
                                      <p:cBhvr>
                                        <p:cTn id="39" dur="10" fill="hold"/>
                                        <p:tgtEl>
                                          <p:spTgt spid="20"/>
                                        </p:tgtEl>
                                      </p:cBhvr>
                                      <p:by x="80000" y="80000"/>
                                    </p:animScale>
                                  </p:childTnLst>
                                </p:cTn>
                              </p:par>
                              <p:par>
                                <p:cTn id="40" presetID="6" presetClass="emph" presetSubtype="0" decel="100000" fill="hold" nodeType="withEffect">
                                  <p:stCondLst>
                                    <p:cond delay="250"/>
                                  </p:stCondLst>
                                  <p:childTnLst>
                                    <p:animScale>
                                      <p:cBhvr>
                                        <p:cTn id="41" dur="1000" fill="hold"/>
                                        <p:tgtEl>
                                          <p:spTgt spid="20"/>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9" grpId="0" animBg="1"/>
      <p:bldP spid="9" grpId="1" animBg="1"/>
    </p:bldLst>
  </p:timing>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08CE681-1DB0-3733-1FA7-62327AE7F02C}"/>
              </a:ext>
            </a:extLst>
          </p:cNvPr>
          <p:cNvSpPr>
            <a:spLocks/>
          </p:cNvSpPr>
          <p:nvPr userDrawn="1"/>
        </p:nvSpPr>
        <p:spPr bwMode="auto">
          <a:xfrm>
            <a:off x="-801402" y="2353893"/>
            <a:ext cx="6784460" cy="2520219"/>
          </a:xfrm>
          <a:prstGeom prst="roundRect">
            <a:avLst>
              <a:gd name="adj" fmla="val 4767"/>
            </a:avLst>
          </a:prstGeom>
          <a:gradFill flip="none" rotWithShape="0">
            <a:gsLst>
              <a:gs pos="0">
                <a:schemeClr val="bg1">
                  <a:alpha val="10000"/>
                </a:schemeClr>
              </a:gs>
              <a:gs pos="74796">
                <a:srgbClr val="FFFFFF">
                  <a:alpha val="10000"/>
                </a:srgbClr>
              </a:gs>
              <a:gs pos="88000">
                <a:srgbClr val="FFFFFF">
                  <a:alpha val="25000"/>
                </a:srgbClr>
              </a:gs>
              <a:gs pos="100000">
                <a:schemeClr val="bg1">
                  <a:alpha val="10000"/>
                </a:schemeClr>
              </a:gs>
            </a:gsLst>
            <a:lin ang="3600000" scaled="0"/>
            <a:tileRect/>
          </a:gradFill>
          <a:ln w="12700">
            <a:gradFill>
              <a:gsLst>
                <a:gs pos="0">
                  <a:schemeClr val="bg1">
                    <a:alpha val="20000"/>
                  </a:schemeClr>
                </a:gs>
                <a:gs pos="20000">
                  <a:srgbClr val="0078D4">
                    <a:alpha val="40000"/>
                  </a:srgbClr>
                </a:gs>
                <a:gs pos="80000">
                  <a:srgbClr val="0078D4">
                    <a:alpha val="40000"/>
                  </a:srgbClr>
                </a:gs>
                <a:gs pos="100000">
                  <a:schemeClr val="bg1">
                    <a:alpha val="20000"/>
                  </a:scheme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28C83E7A-1D6C-9038-1087-9FF6BEA6C4C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1099828" y="3402905"/>
            <a:ext cx="225558" cy="1465919"/>
          </a:xfrm>
          <a:prstGeom prst="rect">
            <a:avLst/>
          </a:prstGeom>
        </p:spPr>
      </p:pic>
      <p:sp>
        <p:nvSpPr>
          <p:cNvPr id="2" name="Title 1"/>
          <p:cNvSpPr>
            <a:spLocks noGrp="1"/>
          </p:cNvSpPr>
          <p:nvPr>
            <p:ph type="title" hasCustomPrompt="1"/>
          </p:nvPr>
        </p:nvSpPr>
        <p:spPr>
          <a:xfrm>
            <a:off x="371043" y="3017214"/>
            <a:ext cx="5359430" cy="823577"/>
          </a:xfrm>
          <a:prstGeom prst="rect">
            <a:avLst/>
          </a:prstGeom>
        </p:spPr>
        <p:txBody>
          <a:bodyPr wrap="square" lIns="0" tIns="0" rIns="0" bIns="0" anchor="ctr">
            <a:noAutofit/>
          </a:bodyPr>
          <a:lstStyle>
            <a:lvl1pPr marL="0" algn="l" defTabSz="914225" rtl="0" eaLnBrk="1" latinLnBrk="0" hangingPunct="1">
              <a:lnSpc>
                <a:spcPct val="90000"/>
              </a:lnSpc>
              <a:spcBef>
                <a:spcPct val="0"/>
              </a:spcBef>
              <a:spcAft>
                <a:spcPts val="600"/>
              </a:spcAft>
              <a:buNone/>
              <a:defRPr lang="en-US" sz="5294" b="0" kern="1200" cap="none" spc="-49" baseline="0">
                <a:ln w="3175">
                  <a:noFill/>
                </a:ln>
                <a:gradFill>
                  <a:gsLst>
                    <a:gs pos="76000">
                      <a:srgbClr val="9DCBEE"/>
                    </a:gs>
                    <a:gs pos="26000">
                      <a:srgbClr val="ADF3FF"/>
                    </a:gs>
                    <a:gs pos="0">
                      <a:srgbClr val="FFFFFF"/>
                    </a:gs>
                    <a:gs pos="51000">
                      <a:srgbClr val="FFFFFF"/>
                    </a:gs>
                    <a:gs pos="94000">
                      <a:srgbClr val="FFFFFF"/>
                    </a:gs>
                  </a:gsLst>
                  <a:lin ang="18600000" scaled="0"/>
                </a:gradFill>
                <a:effectLst/>
                <a:latin typeface="Segoe UI Semibold"/>
                <a:ea typeface="+mn-ea"/>
                <a:cs typeface="+mn-cs"/>
              </a:defRPr>
            </a:lvl1pPr>
          </a:lstStyle>
          <a:p>
            <a:r>
              <a:rPr lang="en-US"/>
              <a:t>Thank you.</a:t>
            </a:r>
          </a:p>
        </p:txBody>
      </p:sp>
      <p:pic>
        <p:nvPicPr>
          <p:cNvPr id="11" name="Picture 10">
            <a:extLst>
              <a:ext uri="{FF2B5EF4-FFF2-40B4-BE49-F238E27FC236}">
                <a16:creationId xmlns:a16="http://schemas.microsoft.com/office/drawing/2014/main" id="{2DE399E7-35D2-4A6E-629C-22FF64AF291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92084" y="6400772"/>
            <a:ext cx="1647125" cy="234647"/>
          </a:xfrm>
          <a:prstGeom prst="rect">
            <a:avLst/>
          </a:prstGeom>
        </p:spPr>
      </p:pic>
      <p:pic>
        <p:nvPicPr>
          <p:cNvPr id="4" name="Picture 3" descr="A blue dots on a black background&#10;&#10;Description automatically generated with low confidence">
            <a:extLst>
              <a:ext uri="{FF2B5EF4-FFF2-40B4-BE49-F238E27FC236}">
                <a16:creationId xmlns:a16="http://schemas.microsoft.com/office/drawing/2014/main" id="{1709BDE0-DE98-C28F-3C40-32674EE07AB4}"/>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5661126" y="0"/>
            <a:ext cx="6530874" cy="6858001"/>
          </a:xfrm>
          <a:prstGeom prst="rect">
            <a:avLst/>
          </a:prstGeom>
        </p:spPr>
      </p:pic>
    </p:spTree>
    <p:extLst>
      <p:ext uri="{BB962C8B-B14F-4D97-AF65-F5344CB8AC3E}">
        <p14:creationId xmlns:p14="http://schemas.microsoft.com/office/powerpoint/2010/main" val="4185790144"/>
      </p:ext>
    </p:extLst>
  </p:cSld>
  <p:clrMapOvr>
    <a:masterClrMapping/>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showMasterSp="0" matchingName="People-LinkedIn (4)" preserve="1" userDrawn="1">
  <p:cSld name="People-LinkedIn (4)">
    <p:spTree>
      <p:nvGrpSpPr>
        <p:cNvPr id="1" name="Shape 227"/>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98A9AA0-1880-ADB2-B8E5-8A2BE91CC270}"/>
              </a:ext>
            </a:extLst>
          </p:cNvPr>
          <p:cNvGraphicFramePr>
            <a:graphicFrameLocks noChangeAspect="1"/>
          </p:cNvGraphicFramePr>
          <p:nvPr userDrawn="1">
            <p:custDataLst>
              <p:tags r:id="rId1"/>
            </p:custDataLst>
            <p:extLst>
              <p:ext uri="{D42A27DB-BD31-4B8C-83A1-F6EECF244321}">
                <p14:modId xmlns:p14="http://schemas.microsoft.com/office/powerpoint/2010/main" val="105269134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4" name="Object 3" hidden="1">
                        <a:extLst>
                          <a:ext uri="{FF2B5EF4-FFF2-40B4-BE49-F238E27FC236}">
                            <a16:creationId xmlns:a16="http://schemas.microsoft.com/office/drawing/2014/main" id="{B98A9AA0-1880-ADB2-B8E5-8A2BE91CC270}"/>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pic>
        <p:nvPicPr>
          <p:cNvPr id="229" name="Google Shape;229;p25">
            <a:extLst>
              <a:ext uri="{C183D7F6-B498-43B3-948B-1728B52AA6E4}">
                <adec:decorative xmlns:adec="http://schemas.microsoft.com/office/drawing/2017/decorative" val="1"/>
              </a:ext>
            </a:extLst>
          </p:cNvPr>
          <p:cNvPicPr preferRelativeResize="0"/>
          <p:nvPr/>
        </p:nvPicPr>
        <p:blipFill rotWithShape="1">
          <a:blip r:embed="rId5">
            <a:alphaModFix amt="30000"/>
          </a:blip>
          <a:srcRect l="86782"/>
          <a:stretch/>
        </p:blipFill>
        <p:spPr>
          <a:xfrm>
            <a:off x="1" y="1443511"/>
            <a:ext cx="663095" cy="5016492"/>
          </a:xfrm>
          <a:prstGeom prst="rect">
            <a:avLst/>
          </a:prstGeom>
          <a:noFill/>
          <a:ln>
            <a:noFill/>
          </a:ln>
        </p:spPr>
      </p:pic>
      <p:cxnSp>
        <p:nvCxnSpPr>
          <p:cNvPr id="35" name="Google Shape;67;p15">
            <a:extLst>
              <a:ext uri="{FF2B5EF4-FFF2-40B4-BE49-F238E27FC236}">
                <a16:creationId xmlns:a16="http://schemas.microsoft.com/office/drawing/2014/main" id="{D3AEE409-2C09-0B44-9722-66FE7D0E0553}"/>
              </a:ext>
              <a:ext uri="{C183D7F6-B498-43B3-948B-1728B52AA6E4}">
                <adec:decorative xmlns:adec="http://schemas.microsoft.com/office/drawing/2017/decorative" val="1"/>
              </a:ext>
            </a:extLst>
          </p:cNvPr>
          <p:cNvCxnSpPr/>
          <p:nvPr/>
        </p:nvCxnSpPr>
        <p:spPr>
          <a:xfrm>
            <a:off x="840271" y="6377215"/>
            <a:ext cx="11350800" cy="0"/>
          </a:xfrm>
          <a:prstGeom prst="straightConnector1">
            <a:avLst/>
          </a:prstGeom>
          <a:noFill/>
          <a:ln w="12700" cap="flat" cmpd="sng">
            <a:solidFill>
              <a:srgbClr val="627597"/>
            </a:solidFill>
            <a:prstDash val="solid"/>
            <a:miter lim="800000"/>
            <a:headEnd type="none" w="sm" len="sm"/>
            <a:tailEnd type="none" w="sm" len="sm"/>
          </a:ln>
        </p:spPr>
      </p:cxnSp>
      <p:sp>
        <p:nvSpPr>
          <p:cNvPr id="32" name="Google Shape;261;p26">
            <a:extLst>
              <a:ext uri="{FF2B5EF4-FFF2-40B4-BE49-F238E27FC236}">
                <a16:creationId xmlns:a16="http://schemas.microsoft.com/office/drawing/2014/main" id="{F4ACC8A5-BEBF-CE52-5438-EF2C0F9B123E}"/>
              </a:ext>
              <a:ext uri="{C183D7F6-B498-43B3-948B-1728B52AA6E4}">
                <adec:decorative xmlns:adec="http://schemas.microsoft.com/office/drawing/2017/decorative" val="1"/>
              </a:ext>
            </a:extLst>
          </p:cNvPr>
          <p:cNvSpPr>
            <a:spLocks/>
          </p:cNvSpPr>
          <p:nvPr/>
        </p:nvSpPr>
        <p:spPr>
          <a:xfrm rot="10800000">
            <a:off x="1331867" y="0"/>
            <a:ext cx="97600" cy="1706880"/>
          </a:xfrm>
          <a:prstGeom prst="rect">
            <a:avLst/>
          </a:prstGeom>
          <a:gradFill>
            <a:gsLst>
              <a:gs pos="0">
                <a:srgbClr val="D59DFF"/>
              </a:gs>
              <a:gs pos="1000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33" name="Google Shape;262;p26">
            <a:extLst>
              <a:ext uri="{FF2B5EF4-FFF2-40B4-BE49-F238E27FC236}">
                <a16:creationId xmlns:a16="http://schemas.microsoft.com/office/drawing/2014/main" id="{4CD789D4-8522-B2D3-95F4-34B3B0D7B268}"/>
              </a:ext>
            </a:extLst>
          </p:cNvPr>
          <p:cNvSpPr txBox="1">
            <a:spLocks noGrp="1"/>
          </p:cNvSpPr>
          <p:nvPr userDrawn="1">
            <p:ph type="title"/>
          </p:nvPr>
        </p:nvSpPr>
        <p:spPr>
          <a:xfrm>
            <a:off x="1633733" y="91968"/>
            <a:ext cx="9745467" cy="1614913"/>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sz="3733"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268;p27">
            <a:extLst>
              <a:ext uri="{FF2B5EF4-FFF2-40B4-BE49-F238E27FC236}">
                <a16:creationId xmlns:a16="http://schemas.microsoft.com/office/drawing/2014/main" id="{5F31D209-DE2E-1B4B-B119-6820B2255B1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00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00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pic>
        <p:nvPicPr>
          <p:cNvPr id="3" name="Google Shape;229;p25">
            <a:extLst>
              <a:ext uri="{FF2B5EF4-FFF2-40B4-BE49-F238E27FC236}">
                <a16:creationId xmlns:a16="http://schemas.microsoft.com/office/drawing/2014/main" id="{532C6EF5-F59B-5C80-31DC-DE51495CECDE}"/>
              </a:ext>
              <a:ext uri="{C183D7F6-B498-43B3-948B-1728B52AA6E4}">
                <adec:decorative xmlns:adec="http://schemas.microsoft.com/office/drawing/2017/decorative" val="1"/>
              </a:ext>
            </a:extLst>
          </p:cNvPr>
          <p:cNvPicPr preferRelativeResize="0"/>
          <p:nvPr userDrawn="1"/>
        </p:nvPicPr>
        <p:blipFill rotWithShape="1">
          <a:blip r:embed="rId5">
            <a:alphaModFix amt="30000"/>
          </a:blip>
          <a:srcRect l="86782"/>
          <a:stretch/>
        </p:blipFill>
        <p:spPr>
          <a:xfrm>
            <a:off x="11528906" y="480785"/>
            <a:ext cx="663095" cy="5016492"/>
          </a:xfrm>
          <a:prstGeom prst="rect">
            <a:avLst/>
          </a:prstGeom>
          <a:noFill/>
          <a:ln>
            <a:noFill/>
          </a:ln>
        </p:spPr>
      </p:pic>
      <p:sp>
        <p:nvSpPr>
          <p:cNvPr id="2" name="Google Shape;56;p14">
            <a:extLst>
              <a:ext uri="{FF2B5EF4-FFF2-40B4-BE49-F238E27FC236}">
                <a16:creationId xmlns:a16="http://schemas.microsoft.com/office/drawing/2014/main" id="{12E0FE51-0A1D-B1E1-1C35-B55D43BA9EBE}"/>
              </a:ext>
              <a:ext uri="{C183D7F6-B498-43B3-948B-1728B52AA6E4}">
                <adec:decorative xmlns:adec="http://schemas.microsoft.com/office/drawing/2017/decorative" val="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000"/>
              </a:lnSpc>
              <a:spcBef>
                <a:spcPts val="0"/>
              </a:spcBef>
              <a:spcAft>
                <a:spcPts val="0"/>
              </a:spcAft>
              <a:buNone/>
            </a:pPr>
            <a:r>
              <a:rPr lang="en-US" sz="667" b="0" i="0" u="none" strike="noStrike" cap="none">
                <a:solidFill>
                  <a:srgbClr val="627597"/>
                </a:solidFill>
                <a:latin typeface="Helvetica" pitchFamily="2" charset="0"/>
                <a:ea typeface="Helvetica Neue"/>
                <a:cs typeface="Helvetica Neue"/>
                <a:sym typeface="Helvetica Neue"/>
              </a:rPr>
              <a:t>Accelerate Developer Productivity L100 pitch deck</a:t>
            </a:r>
            <a:endParaRPr sz="933" b="0" i="0">
              <a:latin typeface="Helvetica" pitchFamily="2" charset="0"/>
            </a:endParaRPr>
          </a:p>
        </p:txBody>
      </p:sp>
    </p:spTree>
    <p:extLst>
      <p:ext uri="{BB962C8B-B14F-4D97-AF65-F5344CB8AC3E}">
        <p14:creationId xmlns:p14="http://schemas.microsoft.com/office/powerpoint/2010/main" val="962047541"/>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4672-98A3-E1D3-5291-998B33F3F2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A7B79A-5C6A-BB06-885E-D4D725A580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65EE48-9E51-34B0-C48C-A4D61059B721}"/>
              </a:ext>
            </a:extLst>
          </p:cNvPr>
          <p:cNvSpPr>
            <a:spLocks noGrp="1"/>
          </p:cNvSpPr>
          <p:nvPr>
            <p:ph type="dt" sz="half" idx="10"/>
          </p:nvPr>
        </p:nvSpPr>
        <p:spPr/>
        <p:txBody>
          <a:bodyPr/>
          <a:lstStyle/>
          <a:p>
            <a:fld id="{F8E8EADB-4993-420B-BE3A-AAFF785D0A87}" type="datetimeFigureOut">
              <a:rPr lang="en-US" smtClean="0"/>
              <a:t>6/11/2024</a:t>
            </a:fld>
            <a:endParaRPr lang="en-US"/>
          </a:p>
        </p:txBody>
      </p:sp>
      <p:sp>
        <p:nvSpPr>
          <p:cNvPr id="5" name="Footer Placeholder 4">
            <a:extLst>
              <a:ext uri="{FF2B5EF4-FFF2-40B4-BE49-F238E27FC236}">
                <a16:creationId xmlns:a16="http://schemas.microsoft.com/office/drawing/2014/main" id="{BDB4B5BA-EA3A-0BC4-86CB-80BB287B3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A2091E-0301-A1ED-DEC5-E0A2E3D2B581}"/>
              </a:ext>
            </a:extLst>
          </p:cNvPr>
          <p:cNvSpPr>
            <a:spLocks noGrp="1"/>
          </p:cNvSpPr>
          <p:nvPr>
            <p:ph type="sldNum" sz="quarter" idx="12"/>
          </p:nvPr>
        </p:nvSpPr>
        <p:spPr/>
        <p:txBody>
          <a:bodyPr/>
          <a:lstStyle/>
          <a:p>
            <a:fld id="{04176092-68A7-469C-84A9-565CBD77FAA5}" type="slidenum">
              <a:rPr lang="en-US" smtClean="0"/>
              <a:t>‹#›</a:t>
            </a:fld>
            <a:endParaRPr lang="en-US"/>
          </a:p>
        </p:txBody>
      </p:sp>
    </p:spTree>
    <p:extLst>
      <p:ext uri="{BB962C8B-B14F-4D97-AF65-F5344CB8AC3E}">
        <p14:creationId xmlns:p14="http://schemas.microsoft.com/office/powerpoint/2010/main" val="1223319123"/>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82952"/>
            <a:ext cx="9144000" cy="553998"/>
          </a:xfrm>
          <a:noFill/>
        </p:spPr>
        <p:txBody>
          <a:bodyPr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0427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8954"/>
            <a:ext cx="5271593" cy="1107996"/>
          </a:xfrm>
          <a:noFill/>
        </p:spPr>
        <p:txBody>
          <a:bodyPr wrap="square"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575301"/>
            <a:ext cx="5344261"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D91670EB-60AE-453D-9BE5-98C5EC262A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2582" y="1648100"/>
            <a:ext cx="6278047" cy="3965511"/>
          </a:xfrm>
          <a:prstGeom prst="rect">
            <a:avLst/>
          </a:prstGeom>
        </p:spPr>
      </p:pic>
    </p:spTree>
    <p:extLst>
      <p:ext uri="{BB962C8B-B14F-4D97-AF65-F5344CB8AC3E}">
        <p14:creationId xmlns:p14="http://schemas.microsoft.com/office/powerpoint/2010/main" val="187434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eft Title 3 Column Right – Dark">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11392160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8954"/>
            <a:ext cx="5271593" cy="1107996"/>
          </a:xfrm>
          <a:noFill/>
        </p:spPr>
        <p:txBody>
          <a:bodyPr wrap="square"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pic>
        <p:nvPicPr>
          <p:cNvPr id="2" name="Picture 1">
            <a:extLst>
              <a:ext uri="{FF2B5EF4-FFF2-40B4-BE49-F238E27FC236}">
                <a16:creationId xmlns:a16="http://schemas.microsoft.com/office/drawing/2014/main" id="{D91670EB-60AE-453D-9BE5-98C5EC262A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2582" y="1648100"/>
            <a:ext cx="6278047" cy="3965511"/>
          </a:xfrm>
          <a:prstGeom prst="rect">
            <a:avLst/>
          </a:prstGeom>
        </p:spPr>
      </p:pic>
    </p:spTree>
    <p:extLst>
      <p:ext uri="{BB962C8B-B14F-4D97-AF65-F5344CB8AC3E}">
        <p14:creationId xmlns:p14="http://schemas.microsoft.com/office/powerpoint/2010/main" val="346211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1218671" y="2936557"/>
            <a:ext cx="5210351" cy="492443"/>
          </a:xfrm>
        </p:spPr>
        <p:txBody>
          <a:bodyPr/>
          <a:lstStyle>
            <a:lvl1pPr algn="l">
              <a:defRPr/>
            </a:lvl1pPr>
          </a:lstStyle>
          <a:p>
            <a:r>
              <a:rPr lang="en-US"/>
              <a:t>Click to edit Master title style</a:t>
            </a:r>
          </a:p>
        </p:txBody>
      </p:sp>
      <p:sp>
        <p:nvSpPr>
          <p:cNvPr id="14" name="Text Placeholder 13">
            <a:extLst>
              <a:ext uri="{FF2B5EF4-FFF2-40B4-BE49-F238E27FC236}">
                <a16:creationId xmlns:a16="http://schemas.microsoft.com/office/drawing/2014/main" id="{A2A5EB77-EA4D-9C41-7C6D-57ECBBDEE89E}"/>
              </a:ext>
            </a:extLst>
          </p:cNvPr>
          <p:cNvSpPr>
            <a:spLocks noGrp="1"/>
          </p:cNvSpPr>
          <p:nvPr>
            <p:ph type="body" sz="quarter" idx="33"/>
          </p:nvPr>
        </p:nvSpPr>
        <p:spPr>
          <a:xfrm>
            <a:off x="7422445" y="1433513"/>
            <a:ext cx="3469674" cy="535531"/>
          </a:xfrm>
        </p:spPr>
        <p:txBody>
          <a:bodyPr/>
          <a:lstStyle>
            <a:lvl1pPr>
              <a:defRPr sz="1800"/>
            </a:lvl1pPr>
            <a:lvl2pPr>
              <a:defRPr sz="1400"/>
            </a:lvl2pPr>
            <a:lvl3pPr>
              <a:defRPr sz="1050"/>
            </a:lvl3pPr>
            <a:lvl4pPr>
              <a:defRPr sz="1000"/>
            </a:lvl4pPr>
            <a:lvl5pPr>
              <a:defRPr sz="1000"/>
            </a:lvl5pPr>
          </a:lstStyle>
          <a:p>
            <a:pPr lvl="0"/>
            <a:r>
              <a:rPr lang="en-US"/>
              <a:t>Click to edit Master text styles</a:t>
            </a:r>
          </a:p>
          <a:p>
            <a:pPr lvl="1"/>
            <a:r>
              <a:rPr lang="en-US"/>
              <a:t>Second level</a:t>
            </a:r>
          </a:p>
        </p:txBody>
      </p:sp>
      <p:sp>
        <p:nvSpPr>
          <p:cNvPr id="15" name="Text Placeholder 13">
            <a:extLst>
              <a:ext uri="{FF2B5EF4-FFF2-40B4-BE49-F238E27FC236}">
                <a16:creationId xmlns:a16="http://schemas.microsoft.com/office/drawing/2014/main" id="{B0B65BC3-67DE-CE61-136D-F46B67F7A824}"/>
              </a:ext>
            </a:extLst>
          </p:cNvPr>
          <p:cNvSpPr>
            <a:spLocks noGrp="1"/>
          </p:cNvSpPr>
          <p:nvPr>
            <p:ph type="body" sz="quarter" idx="34"/>
          </p:nvPr>
        </p:nvSpPr>
        <p:spPr>
          <a:xfrm>
            <a:off x="7422445" y="2913327"/>
            <a:ext cx="3469674" cy="535531"/>
          </a:xfrm>
        </p:spPr>
        <p:txBody>
          <a:bodyPr/>
          <a:lstStyle>
            <a:lvl1pPr>
              <a:defRPr sz="1800"/>
            </a:lvl1pPr>
            <a:lvl2pPr>
              <a:defRPr sz="1400"/>
            </a:lvl2pPr>
            <a:lvl3pPr>
              <a:defRPr sz="1050"/>
            </a:lvl3pPr>
            <a:lvl4pPr>
              <a:defRPr sz="1000"/>
            </a:lvl4pPr>
            <a:lvl5pPr>
              <a:defRPr sz="1000"/>
            </a:lvl5pPr>
          </a:lstStyle>
          <a:p>
            <a:pPr lvl="0"/>
            <a:r>
              <a:rPr lang="en-US"/>
              <a:t>Click to edit Master text styles</a:t>
            </a:r>
          </a:p>
          <a:p>
            <a:pPr lvl="1"/>
            <a:r>
              <a:rPr lang="en-US"/>
              <a:t>Second level</a:t>
            </a:r>
          </a:p>
        </p:txBody>
      </p:sp>
      <p:sp>
        <p:nvSpPr>
          <p:cNvPr id="16" name="Text Placeholder 13">
            <a:extLst>
              <a:ext uri="{FF2B5EF4-FFF2-40B4-BE49-F238E27FC236}">
                <a16:creationId xmlns:a16="http://schemas.microsoft.com/office/drawing/2014/main" id="{718FD695-614D-1BBE-607B-49B7015B4D0F}"/>
              </a:ext>
            </a:extLst>
          </p:cNvPr>
          <p:cNvSpPr>
            <a:spLocks noGrp="1"/>
          </p:cNvSpPr>
          <p:nvPr>
            <p:ph type="body" sz="quarter" idx="35"/>
          </p:nvPr>
        </p:nvSpPr>
        <p:spPr>
          <a:xfrm>
            <a:off x="7422445" y="4460874"/>
            <a:ext cx="3469674" cy="535531"/>
          </a:xfrm>
        </p:spPr>
        <p:txBody>
          <a:bodyPr/>
          <a:lstStyle>
            <a:lvl1pPr>
              <a:defRPr sz="1800"/>
            </a:lvl1pPr>
            <a:lvl2pPr>
              <a:defRPr sz="1400"/>
            </a:lvl2pPr>
            <a:lvl3pPr>
              <a:defRPr sz="1050"/>
            </a:lvl3pPr>
            <a:lvl4pPr>
              <a:defRPr sz="1000"/>
            </a:lvl4pPr>
            <a:lvl5pPr>
              <a:defRPr sz="1000"/>
            </a:lvl5pPr>
          </a:lstStyle>
          <a:p>
            <a:pPr lvl="0"/>
            <a:r>
              <a:rPr lang="en-US"/>
              <a:t>Click to edit Master text styles</a:t>
            </a:r>
          </a:p>
          <a:p>
            <a:pPr lvl="1"/>
            <a:r>
              <a:rPr lang="en-US"/>
              <a:t>Second level</a:t>
            </a:r>
          </a:p>
        </p:txBody>
      </p:sp>
      <p:sp>
        <p:nvSpPr>
          <p:cNvPr id="17" name="Text Placeholder 13">
            <a:extLst>
              <a:ext uri="{FF2B5EF4-FFF2-40B4-BE49-F238E27FC236}">
                <a16:creationId xmlns:a16="http://schemas.microsoft.com/office/drawing/2014/main" id="{6D16E62E-1242-3197-A09B-081FABC7D9D2}"/>
              </a:ext>
            </a:extLst>
          </p:cNvPr>
          <p:cNvSpPr>
            <a:spLocks noGrp="1"/>
          </p:cNvSpPr>
          <p:nvPr>
            <p:ph type="body" sz="quarter" idx="36"/>
          </p:nvPr>
        </p:nvSpPr>
        <p:spPr>
          <a:xfrm>
            <a:off x="7224888" y="6269038"/>
            <a:ext cx="4515556" cy="138499"/>
          </a:xfrm>
        </p:spPr>
        <p:txBody>
          <a:bodyPr/>
          <a:lstStyle>
            <a:lvl1pPr marL="169863" indent="-169863">
              <a:spcBef>
                <a:spcPts val="0"/>
              </a:spcBef>
              <a:buFont typeface="+mj-lt"/>
              <a:buAutoNum type="arabicPeriod"/>
              <a:defRPr sz="900"/>
            </a:lvl1pPr>
            <a:lvl2pPr>
              <a:defRPr sz="1600"/>
            </a:lvl2pPr>
            <a:lvl3pPr>
              <a:defRPr sz="1200"/>
            </a:lvl3pPr>
            <a:lvl4pPr>
              <a:defRPr sz="1100"/>
            </a:lvl4pPr>
            <a:lvl5pPr>
              <a:defRPr sz="1100"/>
            </a:lvl5pPr>
          </a:lstStyle>
          <a:p>
            <a:pPr lvl="0"/>
            <a:r>
              <a:rPr lang="en-US"/>
              <a:t>Click to edit Master text styles</a:t>
            </a:r>
          </a:p>
        </p:txBody>
      </p:sp>
    </p:spTree>
    <p:extLst>
      <p:ext uri="{BB962C8B-B14F-4D97-AF65-F5344CB8AC3E}">
        <p14:creationId xmlns:p14="http://schemas.microsoft.com/office/powerpoint/2010/main" val="1039541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B489EA-4790-F829-D42A-77C6CAC0611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469565" y="3369811"/>
            <a:ext cx="2468880" cy="3534642"/>
          </a:xfrm>
          <a:prstGeom prst="rect">
            <a:avLst/>
          </a:prstGeom>
        </p:spPr>
      </p:pic>
      <p:pic>
        <p:nvPicPr>
          <p:cNvPr id="15" name="Picture 6">
            <a:extLst>
              <a:ext uri="{FF2B5EF4-FFF2-40B4-BE49-F238E27FC236}">
                <a16:creationId xmlns:a16="http://schemas.microsoft.com/office/drawing/2014/main" id="{8EBA192C-EBFD-47A7-87DF-80C6D2D4BF3A}"/>
              </a:ext>
              <a:ext uri="{C183D7F6-B498-43B3-948B-1728B52AA6E4}">
                <adec:decorative xmlns:adec="http://schemas.microsoft.com/office/drawing/2017/decorative" val="1"/>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a:stretch/>
        </p:blipFill>
        <p:spPr bwMode="auto">
          <a:xfrm>
            <a:off x="0" y="3369812"/>
            <a:ext cx="2468880" cy="3598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D276CA62-26D5-6158-E2D1-B70F78A025E2}"/>
              </a:ext>
              <a:ext uri="{C183D7F6-B498-43B3-948B-1728B52AA6E4}">
                <adec:decorative xmlns:adec="http://schemas.microsoft.com/office/drawing/2017/decorative" val="1"/>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a:stretch/>
        </p:blipFill>
        <p:spPr bwMode="auto">
          <a:xfrm>
            <a:off x="7408695" y="3370612"/>
            <a:ext cx="2468880" cy="34873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a:extLst>
              <a:ext uri="{FF2B5EF4-FFF2-40B4-BE49-F238E27FC236}">
                <a16:creationId xmlns:a16="http://schemas.microsoft.com/office/drawing/2014/main" id="{27C2964D-E07F-70A8-5AF7-2EE08AEB45BD}"/>
              </a:ext>
              <a:ext uri="{C183D7F6-B498-43B3-948B-1728B52AA6E4}">
                <adec:decorative xmlns:adec="http://schemas.microsoft.com/office/drawing/2017/decorative" val="1"/>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a:stretch/>
        </p:blipFill>
        <p:spPr bwMode="auto">
          <a:xfrm>
            <a:off x="4939130" y="3360227"/>
            <a:ext cx="2468880" cy="34977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a:extLst>
              <a:ext uri="{FF2B5EF4-FFF2-40B4-BE49-F238E27FC236}">
                <a16:creationId xmlns:a16="http://schemas.microsoft.com/office/drawing/2014/main" id="{740A5470-034D-2AAF-AD84-3CB2B86F7439}"/>
              </a:ext>
              <a:ext uri="{C183D7F6-B498-43B3-948B-1728B52AA6E4}">
                <adec:decorative xmlns:adec="http://schemas.microsoft.com/office/drawing/2017/decorative" val="1"/>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a:stretch/>
        </p:blipFill>
        <p:spPr bwMode="auto">
          <a:xfrm>
            <a:off x="9878261" y="3355971"/>
            <a:ext cx="2468880" cy="34977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E10750C-B960-49DF-258D-17D2A729C944}"/>
              </a:ext>
              <a:ext uri="{C183D7F6-B498-43B3-948B-1728B52AA6E4}">
                <adec:decorative xmlns:adec="http://schemas.microsoft.com/office/drawing/2017/decorative" val="1"/>
              </a:ext>
            </a:extLst>
          </p:cNvPr>
          <p:cNvPicPr>
            <a:picLocks noChangeAspect="1" noChangeArrowheads="1"/>
          </p:cNvPicPr>
          <p:nvPr userDrawn="1"/>
        </p:nvPicPr>
        <p:blipFill rotWithShape="1">
          <a:blip r:embed="rId7">
            <a:clrChange>
              <a:clrFrom>
                <a:srgbClr val="191919"/>
              </a:clrFrom>
              <a:clrTo>
                <a:srgbClr val="191919">
                  <a:alpha val="0"/>
                </a:srgbClr>
              </a:clrTo>
            </a:clrChange>
            <a:alphaModFix amt="65000"/>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31000" contrast="34000"/>
                    </a14:imgEffect>
                  </a14:imgLayer>
                </a14:imgProps>
              </a:ext>
              <a:ext uri="{28A0092B-C50C-407E-A947-70E740481C1C}">
                <a14:useLocalDpi xmlns:a14="http://schemas.microsoft.com/office/drawing/2010/main" val="0"/>
              </a:ext>
            </a:extLst>
          </a:blip>
          <a:srcRect t="32677" b="40402"/>
          <a:stretch/>
        </p:blipFill>
        <p:spPr bwMode="auto">
          <a:xfrm>
            <a:off x="-200" y="1716913"/>
            <a:ext cx="12192000" cy="1742873"/>
          </a:xfrm>
          <a:prstGeom prst="rect">
            <a:avLst/>
          </a:prstGeom>
          <a:solidFill>
            <a:schemeClr val="bg1"/>
          </a:solidFill>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2" name="Text Placeholder 16">
            <a:extLst>
              <a:ext uri="{FF2B5EF4-FFF2-40B4-BE49-F238E27FC236}">
                <a16:creationId xmlns:a16="http://schemas.microsoft.com/office/drawing/2014/main" id="{9E09207B-315B-CD41-1A26-A2A4AE7845AC}"/>
              </a:ext>
            </a:extLst>
          </p:cNvPr>
          <p:cNvSpPr>
            <a:spLocks noGrp="1"/>
          </p:cNvSpPr>
          <p:nvPr>
            <p:ph type="body" sz="quarter" idx="26" hasCustomPrompt="1"/>
          </p:nvPr>
        </p:nvSpPr>
        <p:spPr>
          <a:xfrm>
            <a:off x="3138444" y="2021045"/>
            <a:ext cx="1143695"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Redmond WA</a:t>
            </a:r>
          </a:p>
        </p:txBody>
      </p:sp>
      <p:sp>
        <p:nvSpPr>
          <p:cNvPr id="25" name="Text Placeholder 16">
            <a:extLst>
              <a:ext uri="{FF2B5EF4-FFF2-40B4-BE49-F238E27FC236}">
                <a16:creationId xmlns:a16="http://schemas.microsoft.com/office/drawing/2014/main" id="{1E8C4C33-84BE-E627-6A69-62586F9FB58D}"/>
              </a:ext>
            </a:extLst>
          </p:cNvPr>
          <p:cNvSpPr>
            <a:spLocks noGrp="1"/>
          </p:cNvSpPr>
          <p:nvPr>
            <p:ph type="body" sz="quarter" idx="28" hasCustomPrompt="1"/>
          </p:nvPr>
        </p:nvSpPr>
        <p:spPr>
          <a:xfrm>
            <a:off x="4315101" y="2080457"/>
            <a:ext cx="814325"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Montreal </a:t>
            </a:r>
            <a:r>
              <a:rPr lang="en-US" sz="1000" err="1">
                <a:solidFill>
                  <a:schemeClr val="accent2">
                    <a:lumMod val="60000"/>
                    <a:lumOff val="40000"/>
                  </a:schemeClr>
                </a:solidFill>
                <a:latin typeface="Segoe UI Semibold"/>
                <a:ea typeface="MS PGothic" charset="0"/>
              </a:rPr>
              <a:t>QB</a:t>
            </a:r>
            <a:endPar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endParaRPr>
          </a:p>
        </p:txBody>
      </p:sp>
      <p:sp>
        <p:nvSpPr>
          <p:cNvPr id="23" name="Text Placeholder 16">
            <a:extLst>
              <a:ext uri="{FF2B5EF4-FFF2-40B4-BE49-F238E27FC236}">
                <a16:creationId xmlns:a16="http://schemas.microsoft.com/office/drawing/2014/main" id="{B180CC2A-9180-8F2C-7C9D-369A7C836215}"/>
              </a:ext>
            </a:extLst>
          </p:cNvPr>
          <p:cNvSpPr>
            <a:spLocks noGrp="1"/>
          </p:cNvSpPr>
          <p:nvPr>
            <p:ph type="body" sz="quarter" idx="27" hasCustomPrompt="1"/>
          </p:nvPr>
        </p:nvSpPr>
        <p:spPr>
          <a:xfrm>
            <a:off x="3944109" y="2580436"/>
            <a:ext cx="852655"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New York NY</a:t>
            </a:r>
          </a:p>
        </p:txBody>
      </p:sp>
      <p:sp>
        <p:nvSpPr>
          <p:cNvPr id="26" name="Text Placeholder 16">
            <a:extLst>
              <a:ext uri="{FF2B5EF4-FFF2-40B4-BE49-F238E27FC236}">
                <a16:creationId xmlns:a16="http://schemas.microsoft.com/office/drawing/2014/main" id="{4D60EFF1-41A8-400B-58F7-F21D327E39E6}"/>
              </a:ext>
            </a:extLst>
          </p:cNvPr>
          <p:cNvSpPr>
            <a:spLocks noGrp="1"/>
          </p:cNvSpPr>
          <p:nvPr>
            <p:ph type="body" sz="quarter" idx="29" hasCustomPrompt="1"/>
          </p:nvPr>
        </p:nvSpPr>
        <p:spPr>
          <a:xfrm>
            <a:off x="4952105" y="2479886"/>
            <a:ext cx="743793"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Boston MA</a:t>
            </a:r>
          </a:p>
        </p:txBody>
      </p:sp>
      <p:sp>
        <p:nvSpPr>
          <p:cNvPr id="27" name="Text Placeholder 16">
            <a:extLst>
              <a:ext uri="{FF2B5EF4-FFF2-40B4-BE49-F238E27FC236}">
                <a16:creationId xmlns:a16="http://schemas.microsoft.com/office/drawing/2014/main" id="{AD7AFC13-F8C9-0499-7DAB-785D8552119F}"/>
              </a:ext>
            </a:extLst>
          </p:cNvPr>
          <p:cNvSpPr>
            <a:spLocks noGrp="1"/>
          </p:cNvSpPr>
          <p:nvPr>
            <p:ph type="body" sz="quarter" idx="30" hasCustomPrompt="1"/>
          </p:nvPr>
        </p:nvSpPr>
        <p:spPr>
          <a:xfrm>
            <a:off x="5578411" y="2104235"/>
            <a:ext cx="934932"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Cambridge, UK</a:t>
            </a:r>
          </a:p>
        </p:txBody>
      </p:sp>
      <p:sp>
        <p:nvSpPr>
          <p:cNvPr id="28" name="Text Placeholder 16">
            <a:extLst>
              <a:ext uri="{FF2B5EF4-FFF2-40B4-BE49-F238E27FC236}">
                <a16:creationId xmlns:a16="http://schemas.microsoft.com/office/drawing/2014/main" id="{304AF950-7315-BE37-9ABF-29F42E6AB433}"/>
              </a:ext>
            </a:extLst>
          </p:cNvPr>
          <p:cNvSpPr>
            <a:spLocks noGrp="1"/>
          </p:cNvSpPr>
          <p:nvPr>
            <p:ph type="body" sz="quarter" idx="31" hasCustomPrompt="1"/>
          </p:nvPr>
        </p:nvSpPr>
        <p:spPr>
          <a:xfrm>
            <a:off x="6935834" y="2609416"/>
            <a:ext cx="372501"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India</a:t>
            </a:r>
          </a:p>
        </p:txBody>
      </p:sp>
      <p:sp>
        <p:nvSpPr>
          <p:cNvPr id="29" name="Text Placeholder 16">
            <a:extLst>
              <a:ext uri="{FF2B5EF4-FFF2-40B4-BE49-F238E27FC236}">
                <a16:creationId xmlns:a16="http://schemas.microsoft.com/office/drawing/2014/main" id="{1A25394B-ED25-C474-36F4-A161B382C4BA}"/>
              </a:ext>
            </a:extLst>
          </p:cNvPr>
          <p:cNvSpPr>
            <a:spLocks noGrp="1"/>
          </p:cNvSpPr>
          <p:nvPr>
            <p:ph type="body" sz="quarter" idx="32" hasCustomPrompt="1"/>
          </p:nvPr>
        </p:nvSpPr>
        <p:spPr>
          <a:xfrm>
            <a:off x="7806126" y="2034985"/>
            <a:ext cx="1002007" cy="122943"/>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Beijing, China</a:t>
            </a:r>
          </a:p>
        </p:txBody>
      </p:sp>
      <p:sp>
        <p:nvSpPr>
          <p:cNvPr id="30" name="Text Placeholder 16">
            <a:extLst>
              <a:ext uri="{FF2B5EF4-FFF2-40B4-BE49-F238E27FC236}">
                <a16:creationId xmlns:a16="http://schemas.microsoft.com/office/drawing/2014/main" id="{7C4547F5-C573-63D1-5B60-BDC14DEC4B7F}"/>
              </a:ext>
            </a:extLst>
          </p:cNvPr>
          <p:cNvSpPr>
            <a:spLocks noGrp="1"/>
          </p:cNvSpPr>
          <p:nvPr>
            <p:ph type="body" sz="quarter" idx="33" hasCustomPrompt="1"/>
          </p:nvPr>
        </p:nvSpPr>
        <p:spPr>
          <a:xfrm>
            <a:off x="7981903" y="2460444"/>
            <a:ext cx="1002007"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Shanghai, China</a:t>
            </a:r>
          </a:p>
        </p:txBody>
      </p:sp>
      <p:sp>
        <p:nvSpPr>
          <p:cNvPr id="8" name="Text Placeholder 16">
            <a:extLst>
              <a:ext uri="{FF2B5EF4-FFF2-40B4-BE49-F238E27FC236}">
                <a16:creationId xmlns:a16="http://schemas.microsoft.com/office/drawing/2014/main" id="{CFBC4B62-488A-C843-48B4-593D3C2DE83B}"/>
              </a:ext>
            </a:extLst>
          </p:cNvPr>
          <p:cNvSpPr>
            <a:spLocks noGrp="1"/>
          </p:cNvSpPr>
          <p:nvPr>
            <p:ph type="body" sz="quarter" idx="21"/>
          </p:nvPr>
        </p:nvSpPr>
        <p:spPr>
          <a:xfrm>
            <a:off x="214532"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9" name="Text Placeholder 16">
            <a:extLst>
              <a:ext uri="{FF2B5EF4-FFF2-40B4-BE49-F238E27FC236}">
                <a16:creationId xmlns:a16="http://schemas.microsoft.com/office/drawing/2014/main" id="{2BC3DD05-86FB-888A-671F-0811DD343112}"/>
              </a:ext>
            </a:extLst>
          </p:cNvPr>
          <p:cNvSpPr>
            <a:spLocks noGrp="1"/>
          </p:cNvSpPr>
          <p:nvPr>
            <p:ph type="body" sz="quarter" idx="22"/>
          </p:nvPr>
        </p:nvSpPr>
        <p:spPr>
          <a:xfrm>
            <a:off x="2520662"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0" name="Text Placeholder 16">
            <a:extLst>
              <a:ext uri="{FF2B5EF4-FFF2-40B4-BE49-F238E27FC236}">
                <a16:creationId xmlns:a16="http://schemas.microsoft.com/office/drawing/2014/main" id="{EE17FFC2-280B-9E27-FE70-58CBA622AC04}"/>
              </a:ext>
            </a:extLst>
          </p:cNvPr>
          <p:cNvSpPr>
            <a:spLocks noGrp="1"/>
          </p:cNvSpPr>
          <p:nvPr>
            <p:ph type="body" sz="quarter" idx="23"/>
          </p:nvPr>
        </p:nvSpPr>
        <p:spPr>
          <a:xfrm>
            <a:off x="5008298"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1" name="Text Placeholder 16">
            <a:extLst>
              <a:ext uri="{FF2B5EF4-FFF2-40B4-BE49-F238E27FC236}">
                <a16:creationId xmlns:a16="http://schemas.microsoft.com/office/drawing/2014/main" id="{2F03A867-6C1B-37F0-059D-671A663EA9BE}"/>
              </a:ext>
            </a:extLst>
          </p:cNvPr>
          <p:cNvSpPr>
            <a:spLocks noGrp="1"/>
          </p:cNvSpPr>
          <p:nvPr>
            <p:ph type="body" sz="quarter" idx="24"/>
          </p:nvPr>
        </p:nvSpPr>
        <p:spPr>
          <a:xfrm>
            <a:off x="7635640"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2" name="Text Placeholder 16">
            <a:extLst>
              <a:ext uri="{FF2B5EF4-FFF2-40B4-BE49-F238E27FC236}">
                <a16:creationId xmlns:a16="http://schemas.microsoft.com/office/drawing/2014/main" id="{EF98120D-AEE1-0D5F-5D29-F4D97BC151F5}"/>
              </a:ext>
            </a:extLst>
          </p:cNvPr>
          <p:cNvSpPr>
            <a:spLocks noGrp="1"/>
          </p:cNvSpPr>
          <p:nvPr>
            <p:ph type="body" sz="quarter" idx="25"/>
          </p:nvPr>
        </p:nvSpPr>
        <p:spPr>
          <a:xfrm>
            <a:off x="10090756"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Tree>
    <p:extLst>
      <p:ext uri="{BB962C8B-B14F-4D97-AF65-F5344CB8AC3E}">
        <p14:creationId xmlns:p14="http://schemas.microsoft.com/office/powerpoint/2010/main" val="1443606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26738" y="2813824"/>
            <a:ext cx="4481825" cy="738664"/>
          </a:xfrm>
        </p:spPr>
        <p:txBody>
          <a:bodyPr/>
          <a:lstStyle>
            <a:lvl1pPr algn="l">
              <a:defRPr kumimoji="0" lang="en-US" sz="4800" b="0" i="0" u="none" strike="noStrike" kern="1200" cap="none" spc="0" normalizeH="0" baseline="0" dirty="0">
                <a:ln>
                  <a:noFill/>
                </a:ln>
                <a:gradFill>
                  <a:gsLst>
                    <a:gs pos="100000">
                      <a:srgbClr val="50E6FF"/>
                    </a:gs>
                    <a:gs pos="0">
                      <a:srgbClr val="0078D4"/>
                    </a:gs>
                  </a:gsLst>
                  <a:lin ang="18600000" scaled="0"/>
                </a:gradFill>
                <a:effectLst/>
                <a:uLnTx/>
                <a:uFillTx/>
                <a:latin typeface="Segoe UI Semibold"/>
                <a:ea typeface="+mn-ea"/>
                <a:cs typeface="+mn-cs"/>
              </a:defRPr>
            </a:lvl1pPr>
          </a:lstStyle>
          <a:p>
            <a:r>
              <a:rPr lang="en-US"/>
              <a:t>Click to edit</a:t>
            </a:r>
          </a:p>
        </p:txBody>
      </p:sp>
      <p:sp>
        <p:nvSpPr>
          <p:cNvPr id="10" name="Text Placeholder 9">
            <a:extLst>
              <a:ext uri="{FF2B5EF4-FFF2-40B4-BE49-F238E27FC236}">
                <a16:creationId xmlns:a16="http://schemas.microsoft.com/office/drawing/2014/main" id="{23DB5E85-8CD8-F693-3055-92ECCAE9BFA5}"/>
              </a:ext>
            </a:extLst>
          </p:cNvPr>
          <p:cNvSpPr>
            <a:spLocks noGrp="1"/>
          </p:cNvSpPr>
          <p:nvPr>
            <p:ph type="body" sz="quarter" idx="27" hasCustomPrompt="1"/>
          </p:nvPr>
        </p:nvSpPr>
        <p:spPr>
          <a:xfrm>
            <a:off x="6771900" y="585788"/>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1" name="Text Placeholder 9">
            <a:extLst>
              <a:ext uri="{FF2B5EF4-FFF2-40B4-BE49-F238E27FC236}">
                <a16:creationId xmlns:a16="http://schemas.microsoft.com/office/drawing/2014/main" id="{A71F5B08-9946-F306-86E5-F8E85C834609}"/>
              </a:ext>
            </a:extLst>
          </p:cNvPr>
          <p:cNvSpPr>
            <a:spLocks noGrp="1"/>
          </p:cNvSpPr>
          <p:nvPr>
            <p:ph type="body" sz="quarter" idx="28"/>
          </p:nvPr>
        </p:nvSpPr>
        <p:spPr>
          <a:xfrm>
            <a:off x="7876517" y="585788"/>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2" name="Text Placeholder 9">
            <a:extLst>
              <a:ext uri="{FF2B5EF4-FFF2-40B4-BE49-F238E27FC236}">
                <a16:creationId xmlns:a16="http://schemas.microsoft.com/office/drawing/2014/main" id="{ACE8100B-D02A-75E4-B25B-001C98B68B26}"/>
              </a:ext>
            </a:extLst>
          </p:cNvPr>
          <p:cNvSpPr>
            <a:spLocks noGrp="1"/>
          </p:cNvSpPr>
          <p:nvPr>
            <p:ph type="body" sz="quarter" idx="29" hasCustomPrompt="1"/>
          </p:nvPr>
        </p:nvSpPr>
        <p:spPr>
          <a:xfrm>
            <a:off x="6771900" y="1448583"/>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3" name="Text Placeholder 9">
            <a:extLst>
              <a:ext uri="{FF2B5EF4-FFF2-40B4-BE49-F238E27FC236}">
                <a16:creationId xmlns:a16="http://schemas.microsoft.com/office/drawing/2014/main" id="{1A54FBBF-FE78-2D3A-84D5-110F2C231CF1}"/>
              </a:ext>
            </a:extLst>
          </p:cNvPr>
          <p:cNvSpPr>
            <a:spLocks noGrp="1"/>
          </p:cNvSpPr>
          <p:nvPr>
            <p:ph type="body" sz="quarter" idx="30"/>
          </p:nvPr>
        </p:nvSpPr>
        <p:spPr>
          <a:xfrm>
            <a:off x="7876517" y="1448583"/>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4" name="Text Placeholder 9">
            <a:extLst>
              <a:ext uri="{FF2B5EF4-FFF2-40B4-BE49-F238E27FC236}">
                <a16:creationId xmlns:a16="http://schemas.microsoft.com/office/drawing/2014/main" id="{C8A2AC46-C625-6B03-31BB-20C9EC7503C9}"/>
              </a:ext>
            </a:extLst>
          </p:cNvPr>
          <p:cNvSpPr>
            <a:spLocks noGrp="1"/>
          </p:cNvSpPr>
          <p:nvPr>
            <p:ph type="body" sz="quarter" idx="31" hasCustomPrompt="1"/>
          </p:nvPr>
        </p:nvSpPr>
        <p:spPr>
          <a:xfrm>
            <a:off x="6771900" y="2311378"/>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5" name="Text Placeholder 9">
            <a:extLst>
              <a:ext uri="{FF2B5EF4-FFF2-40B4-BE49-F238E27FC236}">
                <a16:creationId xmlns:a16="http://schemas.microsoft.com/office/drawing/2014/main" id="{4FC08D7F-6A17-A1EF-F11D-264C9694E06C}"/>
              </a:ext>
            </a:extLst>
          </p:cNvPr>
          <p:cNvSpPr>
            <a:spLocks noGrp="1"/>
          </p:cNvSpPr>
          <p:nvPr>
            <p:ph type="body" sz="quarter" idx="32"/>
          </p:nvPr>
        </p:nvSpPr>
        <p:spPr>
          <a:xfrm>
            <a:off x="7876517" y="2311378"/>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6" name="Text Placeholder 9">
            <a:extLst>
              <a:ext uri="{FF2B5EF4-FFF2-40B4-BE49-F238E27FC236}">
                <a16:creationId xmlns:a16="http://schemas.microsoft.com/office/drawing/2014/main" id="{E0D77732-8393-DB98-A163-310544858AC5}"/>
              </a:ext>
            </a:extLst>
          </p:cNvPr>
          <p:cNvSpPr>
            <a:spLocks noGrp="1"/>
          </p:cNvSpPr>
          <p:nvPr>
            <p:ph type="body" sz="quarter" idx="33" hasCustomPrompt="1"/>
          </p:nvPr>
        </p:nvSpPr>
        <p:spPr>
          <a:xfrm>
            <a:off x="6771900" y="3174173"/>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7" name="Text Placeholder 9">
            <a:extLst>
              <a:ext uri="{FF2B5EF4-FFF2-40B4-BE49-F238E27FC236}">
                <a16:creationId xmlns:a16="http://schemas.microsoft.com/office/drawing/2014/main" id="{E2C8DD62-6020-AB05-9D46-5AF774548AE4}"/>
              </a:ext>
            </a:extLst>
          </p:cNvPr>
          <p:cNvSpPr>
            <a:spLocks noGrp="1"/>
          </p:cNvSpPr>
          <p:nvPr>
            <p:ph type="body" sz="quarter" idx="34"/>
          </p:nvPr>
        </p:nvSpPr>
        <p:spPr>
          <a:xfrm>
            <a:off x="7876517" y="3174173"/>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8" name="Text Placeholder 9">
            <a:extLst>
              <a:ext uri="{FF2B5EF4-FFF2-40B4-BE49-F238E27FC236}">
                <a16:creationId xmlns:a16="http://schemas.microsoft.com/office/drawing/2014/main" id="{664401AC-6152-01D2-09FF-B70432AF126B}"/>
              </a:ext>
            </a:extLst>
          </p:cNvPr>
          <p:cNvSpPr>
            <a:spLocks noGrp="1"/>
          </p:cNvSpPr>
          <p:nvPr>
            <p:ph type="body" sz="quarter" idx="35" hasCustomPrompt="1"/>
          </p:nvPr>
        </p:nvSpPr>
        <p:spPr>
          <a:xfrm>
            <a:off x="6771900" y="4036968"/>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9" name="Text Placeholder 9">
            <a:extLst>
              <a:ext uri="{FF2B5EF4-FFF2-40B4-BE49-F238E27FC236}">
                <a16:creationId xmlns:a16="http://schemas.microsoft.com/office/drawing/2014/main" id="{3808B516-0349-9AE4-9246-9C27DC379F41}"/>
              </a:ext>
            </a:extLst>
          </p:cNvPr>
          <p:cNvSpPr>
            <a:spLocks noGrp="1"/>
          </p:cNvSpPr>
          <p:nvPr>
            <p:ph type="body" sz="quarter" idx="36"/>
          </p:nvPr>
        </p:nvSpPr>
        <p:spPr>
          <a:xfrm>
            <a:off x="7876517" y="4036968"/>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20" name="Text Placeholder 9">
            <a:extLst>
              <a:ext uri="{FF2B5EF4-FFF2-40B4-BE49-F238E27FC236}">
                <a16:creationId xmlns:a16="http://schemas.microsoft.com/office/drawing/2014/main" id="{F20E56C6-E78B-D5FE-3F47-09C2613A17E7}"/>
              </a:ext>
            </a:extLst>
          </p:cNvPr>
          <p:cNvSpPr>
            <a:spLocks noGrp="1"/>
          </p:cNvSpPr>
          <p:nvPr>
            <p:ph type="body" sz="quarter" idx="37" hasCustomPrompt="1"/>
          </p:nvPr>
        </p:nvSpPr>
        <p:spPr>
          <a:xfrm>
            <a:off x="6771900" y="4899763"/>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21" name="Text Placeholder 9">
            <a:extLst>
              <a:ext uri="{FF2B5EF4-FFF2-40B4-BE49-F238E27FC236}">
                <a16:creationId xmlns:a16="http://schemas.microsoft.com/office/drawing/2014/main" id="{D6F2C2D3-D1F8-78F6-8B32-67BCE4B38774}"/>
              </a:ext>
            </a:extLst>
          </p:cNvPr>
          <p:cNvSpPr>
            <a:spLocks noGrp="1"/>
          </p:cNvSpPr>
          <p:nvPr>
            <p:ph type="body" sz="quarter" idx="38"/>
          </p:nvPr>
        </p:nvSpPr>
        <p:spPr>
          <a:xfrm>
            <a:off x="7876517" y="4899763"/>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22" name="Text Placeholder 9">
            <a:extLst>
              <a:ext uri="{FF2B5EF4-FFF2-40B4-BE49-F238E27FC236}">
                <a16:creationId xmlns:a16="http://schemas.microsoft.com/office/drawing/2014/main" id="{AC8FA40B-94C7-CB5C-F3A7-CA06D63305FF}"/>
              </a:ext>
            </a:extLst>
          </p:cNvPr>
          <p:cNvSpPr>
            <a:spLocks noGrp="1"/>
          </p:cNvSpPr>
          <p:nvPr>
            <p:ph type="body" sz="quarter" idx="39" hasCustomPrompt="1"/>
          </p:nvPr>
        </p:nvSpPr>
        <p:spPr>
          <a:xfrm>
            <a:off x="6771900" y="5762559"/>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23" name="Text Placeholder 9">
            <a:extLst>
              <a:ext uri="{FF2B5EF4-FFF2-40B4-BE49-F238E27FC236}">
                <a16:creationId xmlns:a16="http://schemas.microsoft.com/office/drawing/2014/main" id="{C7CD0B27-39F1-6E9E-D0B2-A90446C68540}"/>
              </a:ext>
            </a:extLst>
          </p:cNvPr>
          <p:cNvSpPr>
            <a:spLocks noGrp="1"/>
          </p:cNvSpPr>
          <p:nvPr>
            <p:ph type="body" sz="quarter" idx="40"/>
          </p:nvPr>
        </p:nvSpPr>
        <p:spPr>
          <a:xfrm>
            <a:off x="7876517" y="5762559"/>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cxnSp>
        <p:nvCxnSpPr>
          <p:cNvPr id="24" name="Straight Connector 23">
            <a:extLst>
              <a:ext uri="{FF2B5EF4-FFF2-40B4-BE49-F238E27FC236}">
                <a16:creationId xmlns:a16="http://schemas.microsoft.com/office/drawing/2014/main" id="{B1F689CB-AA25-75B1-027D-70F6837505AD}"/>
              </a:ext>
              <a:ext uri="{C183D7F6-B498-43B3-948B-1728B52AA6E4}">
                <adec:decorative xmlns:adec="http://schemas.microsoft.com/office/drawing/2017/decorative" val="1"/>
              </a:ext>
            </a:extLst>
          </p:cNvPr>
          <p:cNvCxnSpPr>
            <a:cxnSpLocks/>
          </p:cNvCxnSpPr>
          <p:nvPr userDrawn="1"/>
        </p:nvCxnSpPr>
        <p:spPr>
          <a:xfrm>
            <a:off x="7502314" y="847"/>
            <a:ext cx="0" cy="6856307"/>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643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0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 uri="{C183D7F6-B498-43B3-948B-1728B52AA6E4}">
                <adec:decorative xmlns:adec="http://schemas.microsoft.com/office/drawing/2017/decorative" val="1"/>
              </a:ext>
            </a:extLst>
          </p:cNvPr>
          <p:cNvSpPr>
            <a:spLocks noGrp="1"/>
          </p:cNvSpPr>
          <p:nvPr>
            <p:ph type="title"/>
          </p:nvPr>
        </p:nvSpPr>
        <p:spPr>
          <a:xfrm>
            <a:off x="590868" y="-937967"/>
            <a:ext cx="11018520" cy="492443"/>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CE55023A-CA81-D032-837F-649BF68F7F25}"/>
              </a:ext>
            </a:extLst>
          </p:cNvPr>
          <p:cNvSpPr>
            <a:spLocks noGrp="1"/>
          </p:cNvSpPr>
          <p:nvPr>
            <p:ph type="body" sz="quarter" idx="10"/>
          </p:nvPr>
        </p:nvSpPr>
        <p:spPr>
          <a:xfrm>
            <a:off x="584200" y="114622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3" name="Text Placeholder 11">
            <a:extLst>
              <a:ext uri="{FF2B5EF4-FFF2-40B4-BE49-F238E27FC236}">
                <a16:creationId xmlns:a16="http://schemas.microsoft.com/office/drawing/2014/main" id="{4A7C7C16-207C-022D-46F5-672B7AF30965}"/>
              </a:ext>
            </a:extLst>
          </p:cNvPr>
          <p:cNvSpPr>
            <a:spLocks noGrp="1"/>
          </p:cNvSpPr>
          <p:nvPr>
            <p:ph type="body" sz="quarter" idx="11"/>
          </p:nvPr>
        </p:nvSpPr>
        <p:spPr>
          <a:xfrm>
            <a:off x="584200" y="186996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4" name="Text Placeholder 11">
            <a:extLst>
              <a:ext uri="{FF2B5EF4-FFF2-40B4-BE49-F238E27FC236}">
                <a16:creationId xmlns:a16="http://schemas.microsoft.com/office/drawing/2014/main" id="{CC7A6D18-3C8C-A5C5-36EA-19B9701B2B77}"/>
              </a:ext>
            </a:extLst>
          </p:cNvPr>
          <p:cNvSpPr>
            <a:spLocks noGrp="1"/>
          </p:cNvSpPr>
          <p:nvPr>
            <p:ph type="body" sz="quarter" idx="12"/>
          </p:nvPr>
        </p:nvSpPr>
        <p:spPr>
          <a:xfrm>
            <a:off x="584200" y="259370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2" name="Text Placeholder 11">
            <a:extLst>
              <a:ext uri="{FF2B5EF4-FFF2-40B4-BE49-F238E27FC236}">
                <a16:creationId xmlns:a16="http://schemas.microsoft.com/office/drawing/2014/main" id="{15E56730-99C6-23CC-299A-F92BC4B5681A}"/>
              </a:ext>
            </a:extLst>
          </p:cNvPr>
          <p:cNvSpPr>
            <a:spLocks noGrp="1"/>
          </p:cNvSpPr>
          <p:nvPr>
            <p:ph type="body" sz="quarter" idx="35"/>
          </p:nvPr>
        </p:nvSpPr>
        <p:spPr>
          <a:xfrm>
            <a:off x="897996" y="3646660"/>
            <a:ext cx="1653293" cy="388620"/>
          </a:xfrm>
          <a:prstGeom prst="rect">
            <a:avLst/>
          </a:prstGeom>
          <a:ln>
            <a:noFill/>
          </a:ln>
        </p:spPr>
        <p:txBody>
          <a:bodyPr lIns="91440" rIns="91440" anchor="ctr">
            <a:noAutofit/>
          </a:bodyPr>
          <a:lstStyle>
            <a:lvl1pPr>
              <a:defRPr kumimoji="0" lang="en-US" sz="16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5" name="Text Placeholder 11">
            <a:extLst>
              <a:ext uri="{FF2B5EF4-FFF2-40B4-BE49-F238E27FC236}">
                <a16:creationId xmlns:a16="http://schemas.microsoft.com/office/drawing/2014/main" id="{8B794651-5FA8-92B5-C891-E891DB66947A}"/>
              </a:ext>
            </a:extLst>
          </p:cNvPr>
          <p:cNvSpPr>
            <a:spLocks noGrp="1"/>
          </p:cNvSpPr>
          <p:nvPr>
            <p:ph type="body" sz="quarter" idx="13"/>
          </p:nvPr>
        </p:nvSpPr>
        <p:spPr>
          <a:xfrm>
            <a:off x="584200" y="406504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6" name="Text Placeholder 11">
            <a:extLst>
              <a:ext uri="{FF2B5EF4-FFF2-40B4-BE49-F238E27FC236}">
                <a16:creationId xmlns:a16="http://schemas.microsoft.com/office/drawing/2014/main" id="{02A80BE9-B0AB-B02B-94D5-FDD5DFE6ABE0}"/>
              </a:ext>
            </a:extLst>
          </p:cNvPr>
          <p:cNvSpPr>
            <a:spLocks noGrp="1"/>
          </p:cNvSpPr>
          <p:nvPr>
            <p:ph type="body" sz="quarter" idx="14"/>
          </p:nvPr>
        </p:nvSpPr>
        <p:spPr>
          <a:xfrm>
            <a:off x="584200" y="478878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7" name="Text Placeholder 11">
            <a:extLst>
              <a:ext uri="{FF2B5EF4-FFF2-40B4-BE49-F238E27FC236}">
                <a16:creationId xmlns:a16="http://schemas.microsoft.com/office/drawing/2014/main" id="{F9EA64A1-6089-6D12-1FAE-CA259A773A08}"/>
              </a:ext>
            </a:extLst>
          </p:cNvPr>
          <p:cNvSpPr>
            <a:spLocks noGrp="1"/>
          </p:cNvSpPr>
          <p:nvPr>
            <p:ph type="body" sz="quarter" idx="15"/>
          </p:nvPr>
        </p:nvSpPr>
        <p:spPr>
          <a:xfrm>
            <a:off x="584200" y="551252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36" name="Text Placeholder 11">
            <a:extLst>
              <a:ext uri="{FF2B5EF4-FFF2-40B4-BE49-F238E27FC236}">
                <a16:creationId xmlns:a16="http://schemas.microsoft.com/office/drawing/2014/main" id="{833475A4-4D5F-318A-DFAF-3AAC82410FFE}"/>
              </a:ext>
            </a:extLst>
          </p:cNvPr>
          <p:cNvSpPr>
            <a:spLocks noGrp="1"/>
          </p:cNvSpPr>
          <p:nvPr>
            <p:ph type="body" sz="quarter" idx="33"/>
          </p:nvPr>
        </p:nvSpPr>
        <p:spPr>
          <a:xfrm>
            <a:off x="3413125" y="2871137"/>
            <a:ext cx="1885950" cy="1542340"/>
          </a:xfrm>
          <a:prstGeom prst="rect">
            <a:avLst/>
          </a:prstGeom>
          <a:ln>
            <a:noFill/>
          </a:ln>
        </p:spPr>
        <p:txBody>
          <a:bodyPr lIns="91440" rIns="91440" anchor="ctr">
            <a:noAutofit/>
          </a:bodyPr>
          <a:lstStyle>
            <a:lvl1pPr>
              <a:defRPr kumimoji="0" lang="en-US" sz="28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8" name="Text Placeholder 11">
            <a:extLst>
              <a:ext uri="{FF2B5EF4-FFF2-40B4-BE49-F238E27FC236}">
                <a16:creationId xmlns:a16="http://schemas.microsoft.com/office/drawing/2014/main" id="{B530745C-D3A3-344B-6632-271BCB2133FD}"/>
              </a:ext>
            </a:extLst>
          </p:cNvPr>
          <p:cNvSpPr>
            <a:spLocks noGrp="1"/>
          </p:cNvSpPr>
          <p:nvPr>
            <p:ph type="body" sz="quarter" idx="16"/>
          </p:nvPr>
        </p:nvSpPr>
        <p:spPr>
          <a:xfrm>
            <a:off x="6238194" y="106804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9" name="Text Placeholder 11">
            <a:extLst>
              <a:ext uri="{FF2B5EF4-FFF2-40B4-BE49-F238E27FC236}">
                <a16:creationId xmlns:a16="http://schemas.microsoft.com/office/drawing/2014/main" id="{FE3D72A4-1767-65EB-B091-7ED2147912B5}"/>
              </a:ext>
            </a:extLst>
          </p:cNvPr>
          <p:cNvSpPr>
            <a:spLocks noGrp="1"/>
          </p:cNvSpPr>
          <p:nvPr>
            <p:ph type="body" sz="quarter" idx="17"/>
          </p:nvPr>
        </p:nvSpPr>
        <p:spPr>
          <a:xfrm>
            <a:off x="6238194" y="153953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0" name="Text Placeholder 11">
            <a:extLst>
              <a:ext uri="{FF2B5EF4-FFF2-40B4-BE49-F238E27FC236}">
                <a16:creationId xmlns:a16="http://schemas.microsoft.com/office/drawing/2014/main" id="{EB60F7D2-8F3E-59BA-4C71-D0396CCA49C9}"/>
              </a:ext>
            </a:extLst>
          </p:cNvPr>
          <p:cNvSpPr>
            <a:spLocks noGrp="1"/>
          </p:cNvSpPr>
          <p:nvPr>
            <p:ph type="body" sz="quarter" idx="18"/>
          </p:nvPr>
        </p:nvSpPr>
        <p:spPr>
          <a:xfrm>
            <a:off x="6238194" y="201102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1" name="Text Placeholder 11">
            <a:extLst>
              <a:ext uri="{FF2B5EF4-FFF2-40B4-BE49-F238E27FC236}">
                <a16:creationId xmlns:a16="http://schemas.microsoft.com/office/drawing/2014/main" id="{0F9EA336-5E1C-7C7E-3E9C-F9C3229164D7}"/>
              </a:ext>
            </a:extLst>
          </p:cNvPr>
          <p:cNvSpPr>
            <a:spLocks noGrp="1"/>
          </p:cNvSpPr>
          <p:nvPr>
            <p:ph type="body" sz="quarter" idx="19"/>
          </p:nvPr>
        </p:nvSpPr>
        <p:spPr>
          <a:xfrm>
            <a:off x="6238194" y="248251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2" name="Text Placeholder 11">
            <a:extLst>
              <a:ext uri="{FF2B5EF4-FFF2-40B4-BE49-F238E27FC236}">
                <a16:creationId xmlns:a16="http://schemas.microsoft.com/office/drawing/2014/main" id="{C45D8A03-96AF-FEE0-C43D-C10E9C5190EB}"/>
              </a:ext>
            </a:extLst>
          </p:cNvPr>
          <p:cNvSpPr>
            <a:spLocks noGrp="1"/>
          </p:cNvSpPr>
          <p:nvPr>
            <p:ph type="body" sz="quarter" idx="20"/>
          </p:nvPr>
        </p:nvSpPr>
        <p:spPr>
          <a:xfrm>
            <a:off x="6238194" y="2954005"/>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3" name="Text Placeholder 11">
            <a:extLst>
              <a:ext uri="{FF2B5EF4-FFF2-40B4-BE49-F238E27FC236}">
                <a16:creationId xmlns:a16="http://schemas.microsoft.com/office/drawing/2014/main" id="{F210D29E-488F-E6D9-26AD-B2F855BA93D4}"/>
              </a:ext>
            </a:extLst>
          </p:cNvPr>
          <p:cNvSpPr>
            <a:spLocks noGrp="1"/>
          </p:cNvSpPr>
          <p:nvPr>
            <p:ph type="body" sz="quarter" idx="21"/>
          </p:nvPr>
        </p:nvSpPr>
        <p:spPr>
          <a:xfrm>
            <a:off x="6238194" y="399066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4" name="Text Placeholder 11">
            <a:extLst>
              <a:ext uri="{FF2B5EF4-FFF2-40B4-BE49-F238E27FC236}">
                <a16:creationId xmlns:a16="http://schemas.microsoft.com/office/drawing/2014/main" id="{7CB309DB-B6A4-05F5-A048-AC5B5CC0BE8F}"/>
              </a:ext>
            </a:extLst>
          </p:cNvPr>
          <p:cNvSpPr>
            <a:spLocks noGrp="1"/>
          </p:cNvSpPr>
          <p:nvPr>
            <p:ph type="body" sz="quarter" idx="22"/>
          </p:nvPr>
        </p:nvSpPr>
        <p:spPr>
          <a:xfrm>
            <a:off x="6238194" y="446215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5" name="Text Placeholder 11">
            <a:extLst>
              <a:ext uri="{FF2B5EF4-FFF2-40B4-BE49-F238E27FC236}">
                <a16:creationId xmlns:a16="http://schemas.microsoft.com/office/drawing/2014/main" id="{7918A51B-35B6-A1B9-CCB3-78EFC59A05A4}"/>
              </a:ext>
            </a:extLst>
          </p:cNvPr>
          <p:cNvSpPr>
            <a:spLocks noGrp="1"/>
          </p:cNvSpPr>
          <p:nvPr>
            <p:ph type="body" sz="quarter" idx="23"/>
          </p:nvPr>
        </p:nvSpPr>
        <p:spPr>
          <a:xfrm>
            <a:off x="6238194" y="493364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6" name="Text Placeholder 11">
            <a:extLst>
              <a:ext uri="{FF2B5EF4-FFF2-40B4-BE49-F238E27FC236}">
                <a16:creationId xmlns:a16="http://schemas.microsoft.com/office/drawing/2014/main" id="{2B098070-BE8B-9486-7855-7F0734A4E35A}"/>
              </a:ext>
            </a:extLst>
          </p:cNvPr>
          <p:cNvSpPr>
            <a:spLocks noGrp="1"/>
          </p:cNvSpPr>
          <p:nvPr>
            <p:ph type="body" sz="quarter" idx="24"/>
          </p:nvPr>
        </p:nvSpPr>
        <p:spPr>
          <a:xfrm>
            <a:off x="6238194" y="540513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7" name="Text Placeholder 11">
            <a:extLst>
              <a:ext uri="{FF2B5EF4-FFF2-40B4-BE49-F238E27FC236}">
                <a16:creationId xmlns:a16="http://schemas.microsoft.com/office/drawing/2014/main" id="{A18D668D-2E6D-7C7C-F1E4-EE6DCC479593}"/>
              </a:ext>
            </a:extLst>
          </p:cNvPr>
          <p:cNvSpPr>
            <a:spLocks noGrp="1"/>
          </p:cNvSpPr>
          <p:nvPr>
            <p:ph type="body" sz="quarter" idx="25"/>
          </p:nvPr>
        </p:nvSpPr>
        <p:spPr>
          <a:xfrm>
            <a:off x="6238194" y="5876619"/>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8" name="Text Placeholder 11">
            <a:extLst>
              <a:ext uri="{FF2B5EF4-FFF2-40B4-BE49-F238E27FC236}">
                <a16:creationId xmlns:a16="http://schemas.microsoft.com/office/drawing/2014/main" id="{6684B30A-AFB2-BE6D-24EC-D666744DA0E7}"/>
              </a:ext>
            </a:extLst>
          </p:cNvPr>
          <p:cNvSpPr>
            <a:spLocks noGrp="1"/>
          </p:cNvSpPr>
          <p:nvPr>
            <p:ph type="body" sz="quarter" idx="26"/>
          </p:nvPr>
        </p:nvSpPr>
        <p:spPr>
          <a:xfrm>
            <a:off x="9720263" y="1214158"/>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9" name="Text Placeholder 11">
            <a:extLst>
              <a:ext uri="{FF2B5EF4-FFF2-40B4-BE49-F238E27FC236}">
                <a16:creationId xmlns:a16="http://schemas.microsoft.com/office/drawing/2014/main" id="{B17E1CCE-29C2-DDBD-562C-CB008597274A}"/>
              </a:ext>
            </a:extLst>
          </p:cNvPr>
          <p:cNvSpPr>
            <a:spLocks noGrp="1"/>
          </p:cNvSpPr>
          <p:nvPr>
            <p:ph type="body" sz="quarter" idx="27"/>
          </p:nvPr>
        </p:nvSpPr>
        <p:spPr>
          <a:xfrm>
            <a:off x="9720263" y="1887404"/>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1" name="Text Placeholder 11">
            <a:extLst>
              <a:ext uri="{FF2B5EF4-FFF2-40B4-BE49-F238E27FC236}">
                <a16:creationId xmlns:a16="http://schemas.microsoft.com/office/drawing/2014/main" id="{C8038F32-7B27-7267-3EEA-2DE3CE625662}"/>
              </a:ext>
            </a:extLst>
          </p:cNvPr>
          <p:cNvSpPr>
            <a:spLocks noGrp="1"/>
          </p:cNvSpPr>
          <p:nvPr>
            <p:ph type="body" sz="quarter" idx="28"/>
          </p:nvPr>
        </p:nvSpPr>
        <p:spPr>
          <a:xfrm>
            <a:off x="9720263" y="2489457"/>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2" name="Text Placeholder 11">
            <a:extLst>
              <a:ext uri="{FF2B5EF4-FFF2-40B4-BE49-F238E27FC236}">
                <a16:creationId xmlns:a16="http://schemas.microsoft.com/office/drawing/2014/main" id="{ECC83F27-6F68-11FD-B2A2-4B06427DC54A}"/>
              </a:ext>
            </a:extLst>
          </p:cNvPr>
          <p:cNvSpPr>
            <a:spLocks noGrp="1"/>
          </p:cNvSpPr>
          <p:nvPr>
            <p:ph type="body" sz="quarter" idx="29"/>
          </p:nvPr>
        </p:nvSpPr>
        <p:spPr>
          <a:xfrm>
            <a:off x="9720263" y="3108232"/>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3" name="Text Placeholder 11">
            <a:extLst>
              <a:ext uri="{FF2B5EF4-FFF2-40B4-BE49-F238E27FC236}">
                <a16:creationId xmlns:a16="http://schemas.microsoft.com/office/drawing/2014/main" id="{D66AC1D2-F953-4977-B6F6-E858A86A0789}"/>
              </a:ext>
            </a:extLst>
          </p:cNvPr>
          <p:cNvSpPr>
            <a:spLocks noGrp="1"/>
          </p:cNvSpPr>
          <p:nvPr>
            <p:ph type="body" sz="quarter" idx="30"/>
          </p:nvPr>
        </p:nvSpPr>
        <p:spPr>
          <a:xfrm>
            <a:off x="9720263" y="3817216"/>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4" name="Text Placeholder 11">
            <a:extLst>
              <a:ext uri="{FF2B5EF4-FFF2-40B4-BE49-F238E27FC236}">
                <a16:creationId xmlns:a16="http://schemas.microsoft.com/office/drawing/2014/main" id="{2BBBB2EF-59F3-1D2C-7DC6-5DBED36AF569}"/>
              </a:ext>
            </a:extLst>
          </p:cNvPr>
          <p:cNvSpPr>
            <a:spLocks noGrp="1"/>
          </p:cNvSpPr>
          <p:nvPr>
            <p:ph type="body" sz="quarter" idx="31"/>
          </p:nvPr>
        </p:nvSpPr>
        <p:spPr>
          <a:xfrm>
            <a:off x="9720263" y="4470167"/>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5" name="Text Placeholder 11">
            <a:extLst>
              <a:ext uri="{FF2B5EF4-FFF2-40B4-BE49-F238E27FC236}">
                <a16:creationId xmlns:a16="http://schemas.microsoft.com/office/drawing/2014/main" id="{24F7D4F1-8C12-ACEE-164A-F96662940391}"/>
              </a:ext>
            </a:extLst>
          </p:cNvPr>
          <p:cNvSpPr>
            <a:spLocks noGrp="1"/>
          </p:cNvSpPr>
          <p:nvPr>
            <p:ph type="body" sz="quarter" idx="32"/>
          </p:nvPr>
        </p:nvSpPr>
        <p:spPr>
          <a:xfrm>
            <a:off x="9720263" y="5129826"/>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45" name="Text Placeholder 11">
            <a:extLst>
              <a:ext uri="{FF2B5EF4-FFF2-40B4-BE49-F238E27FC236}">
                <a16:creationId xmlns:a16="http://schemas.microsoft.com/office/drawing/2014/main" id="{6B263287-90F1-AB40-51D0-E19DAFE80D52}"/>
              </a:ext>
            </a:extLst>
          </p:cNvPr>
          <p:cNvSpPr>
            <a:spLocks noGrp="1"/>
          </p:cNvSpPr>
          <p:nvPr>
            <p:ph type="body" sz="quarter" idx="34"/>
          </p:nvPr>
        </p:nvSpPr>
        <p:spPr>
          <a:xfrm>
            <a:off x="9720263" y="5763234"/>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Tree>
    <p:extLst>
      <p:ext uri="{BB962C8B-B14F-4D97-AF65-F5344CB8AC3E}">
        <p14:creationId xmlns:p14="http://schemas.microsoft.com/office/powerpoint/2010/main" val="311096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20FDFCD-0298-821A-A9B9-B151412B533D}"/>
              </a:ext>
              <a:ext uri="{C183D7F6-B498-43B3-948B-1728B52AA6E4}">
                <adec:decorative xmlns:adec="http://schemas.microsoft.com/office/drawing/2017/decorative" val="1"/>
              </a:ext>
            </a:extLst>
          </p:cNvPr>
          <p:cNvSpPr>
            <a:spLocks noGrp="1"/>
          </p:cNvSpPr>
          <p:nvPr>
            <p:ph type="pic" sz="quarter" idx="32"/>
          </p:nvPr>
        </p:nvSpPr>
        <p:spPr>
          <a:xfrm>
            <a:off x="584200" y="2497783"/>
            <a:ext cx="3722688" cy="3014663"/>
          </a:xfrm>
        </p:spPr>
        <p:txBody>
          <a:bodyPr/>
          <a:lstStyle/>
          <a:p>
            <a:endParaRPr lang="en-US"/>
          </a:p>
        </p:txBody>
      </p:sp>
      <p:sp>
        <p:nvSpPr>
          <p:cNvPr id="24" name="Picture Placeholder 22">
            <a:extLst>
              <a:ext uri="{FF2B5EF4-FFF2-40B4-BE49-F238E27FC236}">
                <a16:creationId xmlns:a16="http://schemas.microsoft.com/office/drawing/2014/main" id="{A6639641-47C5-5C6A-4CE6-474982CC3162}"/>
              </a:ext>
              <a:ext uri="{C183D7F6-B498-43B3-948B-1728B52AA6E4}">
                <adec:decorative xmlns:adec="http://schemas.microsoft.com/office/drawing/2017/decorative" val="1"/>
              </a:ext>
            </a:extLst>
          </p:cNvPr>
          <p:cNvSpPr>
            <a:spLocks noGrp="1"/>
          </p:cNvSpPr>
          <p:nvPr>
            <p:ph type="pic" sz="quarter" idx="33"/>
          </p:nvPr>
        </p:nvSpPr>
        <p:spPr>
          <a:xfrm>
            <a:off x="4455229" y="2497783"/>
            <a:ext cx="3722688" cy="3014663"/>
          </a:xfrm>
        </p:spPr>
        <p:txBody>
          <a:bodyPr/>
          <a:lstStyle/>
          <a:p>
            <a:endParaRPr lang="en-US"/>
          </a:p>
        </p:txBody>
      </p:sp>
      <p:sp>
        <p:nvSpPr>
          <p:cNvPr id="25" name="Picture Placeholder 22">
            <a:extLst>
              <a:ext uri="{FF2B5EF4-FFF2-40B4-BE49-F238E27FC236}">
                <a16:creationId xmlns:a16="http://schemas.microsoft.com/office/drawing/2014/main" id="{2D4B0243-4BAE-92E2-4702-1B5B90AF5250}"/>
              </a:ext>
              <a:ext uri="{C183D7F6-B498-43B3-948B-1728B52AA6E4}">
                <adec:decorative xmlns:adec="http://schemas.microsoft.com/office/drawing/2017/decorative" val="1"/>
              </a:ext>
            </a:extLst>
          </p:cNvPr>
          <p:cNvSpPr>
            <a:spLocks noGrp="1"/>
          </p:cNvSpPr>
          <p:nvPr>
            <p:ph type="pic" sz="quarter" idx="34"/>
          </p:nvPr>
        </p:nvSpPr>
        <p:spPr>
          <a:xfrm>
            <a:off x="8326258" y="2497783"/>
            <a:ext cx="3722688" cy="3014663"/>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5217" y="1035986"/>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16">
            <a:extLst>
              <a:ext uri="{FF2B5EF4-FFF2-40B4-BE49-F238E27FC236}">
                <a16:creationId xmlns:a16="http://schemas.microsoft.com/office/drawing/2014/main" id="{E4DA4BF9-A43B-E725-FE89-1F15C7CA4903}"/>
              </a:ext>
            </a:extLst>
          </p:cNvPr>
          <p:cNvSpPr>
            <a:spLocks noGrp="1"/>
          </p:cNvSpPr>
          <p:nvPr>
            <p:ph type="body" sz="quarter" idx="21" hasCustomPrompt="1"/>
          </p:nvPr>
        </p:nvSpPr>
        <p:spPr>
          <a:xfrm>
            <a:off x="1093236" y="3697338"/>
            <a:ext cx="2704616" cy="615553"/>
          </a:xfrm>
        </p:spPr>
        <p:txBody>
          <a:bodyPr/>
          <a:lstStyle>
            <a:lvl1pPr algn="ctr">
              <a:defRPr kumimoji="0" lang="en-US" sz="4400" b="0" i="0" u="none" strike="noStrike" kern="0" cap="none" spc="-150" normalizeH="0" baseline="0" dirty="0">
                <a:ln>
                  <a:noFill/>
                </a:ln>
                <a:solidFill>
                  <a:prstClr val="white"/>
                </a:solidFill>
                <a:effectLst/>
                <a:uLnTx/>
                <a:uFillTx/>
                <a:latin typeface="Segoe UI Semibold"/>
                <a:ea typeface="+mn-ea"/>
                <a:cs typeface="+mn-cs"/>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er</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2" name="Text Placeholder 16">
            <a:extLst>
              <a:ext uri="{FF2B5EF4-FFF2-40B4-BE49-F238E27FC236}">
                <a16:creationId xmlns:a16="http://schemas.microsoft.com/office/drawing/2014/main" id="{D49C57A8-31EC-89F8-58D8-6CF07FE6B47A}"/>
              </a:ext>
            </a:extLst>
          </p:cNvPr>
          <p:cNvSpPr>
            <a:spLocks noGrp="1"/>
          </p:cNvSpPr>
          <p:nvPr>
            <p:ph type="body" sz="quarter" idx="23"/>
          </p:nvPr>
        </p:nvSpPr>
        <p:spPr>
          <a:xfrm>
            <a:off x="3714227" y="5897510"/>
            <a:ext cx="5063061" cy="718786"/>
          </a:xfrm>
          <a:prstGeom prst="round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lvl1pPr>
              <a:defRPr lang="en-US" sz="2000" dirty="0">
                <a:solidFill>
                  <a:schemeClr val="tx1"/>
                </a:solidFill>
                <a:cs typeface="Segoe UI" pitchFamily="34" charset="0"/>
              </a:defRPr>
            </a:lvl1pPr>
          </a:lstStyle>
          <a:p>
            <a:pPr lvl="0" algn="ctr" defTabSz="932472" fontAlgn="base">
              <a:spcBef>
                <a:spcPct val="0"/>
              </a:spcBef>
              <a:spcAft>
                <a:spcPct val="0"/>
              </a:spcAft>
            </a:pPr>
            <a:r>
              <a:rPr lang="en-US"/>
              <a:t>Click to edit Master</a:t>
            </a:r>
          </a:p>
        </p:txBody>
      </p:sp>
      <p:sp>
        <p:nvSpPr>
          <p:cNvPr id="14" name="Text Placeholder 16">
            <a:extLst>
              <a:ext uri="{FF2B5EF4-FFF2-40B4-BE49-F238E27FC236}">
                <a16:creationId xmlns:a16="http://schemas.microsoft.com/office/drawing/2014/main" id="{45D7B140-0653-BB30-7AB2-97EA2F05FD74}"/>
              </a:ext>
            </a:extLst>
          </p:cNvPr>
          <p:cNvSpPr>
            <a:spLocks noGrp="1"/>
          </p:cNvSpPr>
          <p:nvPr>
            <p:ph type="body" sz="quarter" idx="25" hasCustomPrompt="1"/>
          </p:nvPr>
        </p:nvSpPr>
        <p:spPr>
          <a:xfrm>
            <a:off x="4955702" y="3697338"/>
            <a:ext cx="2704616" cy="615553"/>
          </a:xfrm>
        </p:spPr>
        <p:txBody>
          <a:bodyPr/>
          <a:lstStyle>
            <a:lvl1pPr algn="ctr">
              <a:defRPr kumimoji="0" lang="en-US" sz="4400" b="0" i="0" u="none" strike="noStrike" kern="0" cap="none" spc="-150" normalizeH="0" baseline="0" dirty="0">
                <a:ln>
                  <a:noFill/>
                </a:ln>
                <a:solidFill>
                  <a:prstClr val="white"/>
                </a:solidFill>
                <a:effectLst/>
                <a:uLnTx/>
                <a:uFillTx/>
                <a:latin typeface="Segoe UI Semibold"/>
                <a:ea typeface="+mn-ea"/>
                <a:cs typeface="+mn-cs"/>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er</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8" name="Text Placeholder 16">
            <a:extLst>
              <a:ext uri="{FF2B5EF4-FFF2-40B4-BE49-F238E27FC236}">
                <a16:creationId xmlns:a16="http://schemas.microsoft.com/office/drawing/2014/main" id="{D12D4667-32C2-CF92-9114-7F05BB48D80F}"/>
              </a:ext>
            </a:extLst>
          </p:cNvPr>
          <p:cNvSpPr>
            <a:spLocks noGrp="1"/>
          </p:cNvSpPr>
          <p:nvPr>
            <p:ph type="body" sz="quarter" idx="29" hasCustomPrompt="1"/>
          </p:nvPr>
        </p:nvSpPr>
        <p:spPr>
          <a:xfrm>
            <a:off x="8818169" y="3697338"/>
            <a:ext cx="2704616" cy="615553"/>
          </a:xfrm>
        </p:spPr>
        <p:txBody>
          <a:bodyPr/>
          <a:lstStyle>
            <a:lvl1pPr algn="ctr">
              <a:defRPr kumimoji="0" lang="en-US" sz="4400" b="0" i="0" u="none" strike="noStrike" kern="0" cap="none" spc="-150" normalizeH="0" baseline="0" dirty="0">
                <a:ln>
                  <a:noFill/>
                </a:ln>
                <a:solidFill>
                  <a:prstClr val="white"/>
                </a:solidFill>
                <a:effectLst/>
                <a:uLnTx/>
                <a:uFillTx/>
                <a:latin typeface="Segoe UI Semibold"/>
                <a:ea typeface="+mn-ea"/>
                <a:cs typeface="+mn-cs"/>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er</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Tree>
    <p:extLst>
      <p:ext uri="{BB962C8B-B14F-4D97-AF65-F5344CB8AC3E}">
        <p14:creationId xmlns:p14="http://schemas.microsoft.com/office/powerpoint/2010/main" val="1162696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379460"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588263"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170658"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74373" y="2309068"/>
            <a:ext cx="3076259" cy="307777"/>
          </a:xfrm>
        </p:spPr>
        <p:txBody>
          <a:bodyPr/>
          <a:lstStyle>
            <a:lvl1pPr algn="ctr">
              <a:defRPr kumimoji="0" lang="en-US" sz="20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774373" y="2813446"/>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7" name="Text Placeholder 16">
            <a:extLst>
              <a:ext uri="{FF2B5EF4-FFF2-40B4-BE49-F238E27FC236}">
                <a16:creationId xmlns:a16="http://schemas.microsoft.com/office/drawing/2014/main" id="{8A9BB07C-8F49-D57D-7CDE-3FB9DBDEEAEB}"/>
              </a:ext>
            </a:extLst>
          </p:cNvPr>
          <p:cNvSpPr>
            <a:spLocks noGrp="1"/>
          </p:cNvSpPr>
          <p:nvPr>
            <p:ph type="body" sz="quarter" idx="24"/>
          </p:nvPr>
        </p:nvSpPr>
        <p:spPr>
          <a:xfrm>
            <a:off x="774373" y="5232268"/>
            <a:ext cx="3076259" cy="603242"/>
          </a:xfrm>
        </p:spPr>
        <p:txBody>
          <a:bodyPr/>
          <a:lstStyle>
            <a:lvl1pPr algn="ctr">
              <a:defRPr lang="en-US" sz="2000" b="0" kern="1200" spc="0" baseline="0" dirty="0">
                <a:solidFill>
                  <a:schemeClr val="accent2">
                    <a:lumMod val="60000"/>
                    <a:lumOff val="40000"/>
                  </a:schemeClr>
                </a:solidFill>
                <a:latin typeface="+mn-lt"/>
                <a:ea typeface="+mn-ea"/>
                <a:cs typeface="Segoe UI" panose="020B0502040204020203" pitchFamily="34" charset="0"/>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48" name="Text Placeholder 16">
            <a:extLst>
              <a:ext uri="{FF2B5EF4-FFF2-40B4-BE49-F238E27FC236}">
                <a16:creationId xmlns:a16="http://schemas.microsoft.com/office/drawing/2014/main" id="{E5CE76E3-AE45-0945-17E1-766B24B2D30D}"/>
              </a:ext>
            </a:extLst>
          </p:cNvPr>
          <p:cNvSpPr>
            <a:spLocks noGrp="1"/>
          </p:cNvSpPr>
          <p:nvPr>
            <p:ph type="body" sz="quarter" idx="25"/>
          </p:nvPr>
        </p:nvSpPr>
        <p:spPr>
          <a:xfrm>
            <a:off x="4565570" y="2309068"/>
            <a:ext cx="3076259" cy="307777"/>
          </a:xfrm>
        </p:spPr>
        <p:txBody>
          <a:bodyPr/>
          <a:lstStyle>
            <a:lvl1pPr algn="ctr">
              <a:defRPr kumimoji="0" lang="en-US" sz="20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9" name="Text Placeholder 16">
            <a:extLst>
              <a:ext uri="{FF2B5EF4-FFF2-40B4-BE49-F238E27FC236}">
                <a16:creationId xmlns:a16="http://schemas.microsoft.com/office/drawing/2014/main" id="{E48E66DB-1533-D6EF-4A3E-EA1A5D095324}"/>
              </a:ext>
            </a:extLst>
          </p:cNvPr>
          <p:cNvSpPr>
            <a:spLocks noGrp="1"/>
          </p:cNvSpPr>
          <p:nvPr>
            <p:ph type="body" sz="quarter" idx="26"/>
          </p:nvPr>
        </p:nvSpPr>
        <p:spPr>
          <a:xfrm>
            <a:off x="4565570" y="2813446"/>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0" name="Text Placeholder 16">
            <a:extLst>
              <a:ext uri="{FF2B5EF4-FFF2-40B4-BE49-F238E27FC236}">
                <a16:creationId xmlns:a16="http://schemas.microsoft.com/office/drawing/2014/main" id="{05059835-E9BC-A32A-3E81-AB2AFDA26CD9}"/>
              </a:ext>
            </a:extLst>
          </p:cNvPr>
          <p:cNvSpPr>
            <a:spLocks noGrp="1"/>
          </p:cNvSpPr>
          <p:nvPr>
            <p:ph type="body" sz="quarter" idx="27"/>
          </p:nvPr>
        </p:nvSpPr>
        <p:spPr>
          <a:xfrm>
            <a:off x="4565570" y="5232268"/>
            <a:ext cx="3076259" cy="603242"/>
          </a:xfrm>
        </p:spPr>
        <p:txBody>
          <a:bodyPr/>
          <a:lstStyle>
            <a:lvl1pPr algn="ctr">
              <a:defRPr lang="en-US" sz="2000" b="0" kern="1200" spc="0" baseline="0" dirty="0">
                <a:solidFill>
                  <a:schemeClr val="accent2">
                    <a:lumMod val="60000"/>
                    <a:lumOff val="40000"/>
                  </a:schemeClr>
                </a:solidFill>
                <a:latin typeface="+mn-lt"/>
                <a:ea typeface="+mn-ea"/>
                <a:cs typeface="Segoe UI" panose="020B0502040204020203" pitchFamily="34" charset="0"/>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51" name="Text Placeholder 16">
            <a:extLst>
              <a:ext uri="{FF2B5EF4-FFF2-40B4-BE49-F238E27FC236}">
                <a16:creationId xmlns:a16="http://schemas.microsoft.com/office/drawing/2014/main" id="{DD683300-8AE2-B6F6-8521-1723B2FF71C9}"/>
              </a:ext>
            </a:extLst>
          </p:cNvPr>
          <p:cNvSpPr>
            <a:spLocks noGrp="1"/>
          </p:cNvSpPr>
          <p:nvPr>
            <p:ph type="body" sz="quarter" idx="28"/>
          </p:nvPr>
        </p:nvSpPr>
        <p:spPr>
          <a:xfrm>
            <a:off x="8356768" y="2309068"/>
            <a:ext cx="3076259" cy="307777"/>
          </a:xfrm>
        </p:spPr>
        <p:txBody>
          <a:bodyPr/>
          <a:lstStyle>
            <a:lvl1pPr algn="ctr">
              <a:defRPr kumimoji="0" lang="en-US" sz="20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2" name="Text Placeholder 16">
            <a:extLst>
              <a:ext uri="{FF2B5EF4-FFF2-40B4-BE49-F238E27FC236}">
                <a16:creationId xmlns:a16="http://schemas.microsoft.com/office/drawing/2014/main" id="{1ED97302-8FE4-F59C-0E27-F086728BDAA1}"/>
              </a:ext>
            </a:extLst>
          </p:cNvPr>
          <p:cNvSpPr>
            <a:spLocks noGrp="1"/>
          </p:cNvSpPr>
          <p:nvPr>
            <p:ph type="body" sz="quarter" idx="29"/>
          </p:nvPr>
        </p:nvSpPr>
        <p:spPr>
          <a:xfrm>
            <a:off x="8356768" y="2813446"/>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3" name="Text Placeholder 16">
            <a:extLst>
              <a:ext uri="{FF2B5EF4-FFF2-40B4-BE49-F238E27FC236}">
                <a16:creationId xmlns:a16="http://schemas.microsoft.com/office/drawing/2014/main" id="{FEAB4685-EFA3-9A65-0D02-B6BE3AAA70AF}"/>
              </a:ext>
            </a:extLst>
          </p:cNvPr>
          <p:cNvSpPr>
            <a:spLocks noGrp="1"/>
          </p:cNvSpPr>
          <p:nvPr>
            <p:ph type="body" sz="quarter" idx="30"/>
          </p:nvPr>
        </p:nvSpPr>
        <p:spPr>
          <a:xfrm>
            <a:off x="8356768" y="5232268"/>
            <a:ext cx="3076259" cy="603242"/>
          </a:xfrm>
        </p:spPr>
        <p:txBody>
          <a:bodyPr/>
          <a:lstStyle>
            <a:lvl1pPr algn="ctr">
              <a:defRPr lang="en-US" sz="2000" b="0" kern="1200" spc="0" baseline="0" dirty="0">
                <a:solidFill>
                  <a:schemeClr val="accent2">
                    <a:lumMod val="60000"/>
                    <a:lumOff val="40000"/>
                  </a:schemeClr>
                </a:solidFill>
                <a:latin typeface="+mn-lt"/>
                <a:ea typeface="+mn-ea"/>
                <a:cs typeface="Segoe UI" panose="020B0502040204020203" pitchFamily="34" charset="0"/>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Tree>
    <p:extLst>
      <p:ext uri="{BB962C8B-B14F-4D97-AF65-F5344CB8AC3E}">
        <p14:creationId xmlns:p14="http://schemas.microsoft.com/office/powerpoint/2010/main" val="40959721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2017714"/>
            <a:ext cx="5602035" cy="588028"/>
          </a:xfrm>
        </p:spPr>
        <p:txBody>
          <a:bodyPr/>
          <a:lstStyle>
            <a:lvl1pPr algn="l">
              <a:defRPr lang="en-US" sz="3200" b="1" kern="1200" cap="none" spc="-50" baseline="0">
                <a:ln w="3175">
                  <a:noFill/>
                </a:ln>
                <a:gradFill>
                  <a:gsLst>
                    <a:gs pos="0">
                      <a:srgbClr val="50E6FF"/>
                    </a:gs>
                    <a:gs pos="100000">
                      <a:srgbClr val="0078D4"/>
                    </a:gs>
                  </a:gsLst>
                  <a:lin ang="2700000" scaled="1"/>
                </a:gra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2" name="Text Placeholder 16">
            <a:extLst>
              <a:ext uri="{FF2B5EF4-FFF2-40B4-BE49-F238E27FC236}">
                <a16:creationId xmlns:a16="http://schemas.microsoft.com/office/drawing/2014/main" id="{AFB395A3-F329-7F43-8109-3016CAA1A145}"/>
              </a:ext>
            </a:extLst>
          </p:cNvPr>
          <p:cNvSpPr>
            <a:spLocks noGrp="1"/>
          </p:cNvSpPr>
          <p:nvPr>
            <p:ph type="body" sz="quarter" idx="21"/>
          </p:nvPr>
        </p:nvSpPr>
        <p:spPr>
          <a:xfrm>
            <a:off x="584200" y="2756658"/>
            <a:ext cx="5657850" cy="1505027"/>
          </a:xfrm>
        </p:spPr>
        <p:txBody>
          <a:bodyPr/>
          <a:lstStyle>
            <a:lvl1pPr algn="l">
              <a:spcBef>
                <a:spcPts val="0"/>
              </a:spcBef>
              <a:spcAft>
                <a:spcPts val="1200"/>
              </a:spcAft>
              <a:defRPr lang="en-US" sz="2400" b="0" i="0" kern="1200" spc="0" baseline="0" dirty="0">
                <a:solidFill>
                  <a:schemeClr val="tx1"/>
                </a:solidFill>
                <a:latin typeface="+mn-lt"/>
                <a:ea typeface="+mn-ea"/>
                <a:cs typeface="Segoe UI" panose="020B0502040204020203"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a:p>
            <a:pPr lvl="2"/>
            <a:r>
              <a:rPr lang="en-US"/>
              <a:t>Third</a:t>
            </a:r>
          </a:p>
          <a:p>
            <a:pPr lvl="0"/>
            <a:endParaRPr lang="en-US"/>
          </a:p>
        </p:txBody>
      </p:sp>
    </p:spTree>
    <p:extLst>
      <p:ext uri="{BB962C8B-B14F-4D97-AF65-F5344CB8AC3E}">
        <p14:creationId xmlns:p14="http://schemas.microsoft.com/office/powerpoint/2010/main" val="1159796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6" name="Text Placeholder 16">
            <a:extLst>
              <a:ext uri="{FF2B5EF4-FFF2-40B4-BE49-F238E27FC236}">
                <a16:creationId xmlns:a16="http://schemas.microsoft.com/office/drawing/2014/main" id="{E2CF6C05-2E7D-499A-BAED-23D2946A5651}"/>
              </a:ext>
            </a:extLst>
          </p:cNvPr>
          <p:cNvSpPr>
            <a:spLocks noGrp="1"/>
          </p:cNvSpPr>
          <p:nvPr>
            <p:ph type="body" sz="quarter" idx="21"/>
          </p:nvPr>
        </p:nvSpPr>
        <p:spPr>
          <a:xfrm>
            <a:off x="1781090" y="1884588"/>
            <a:ext cx="2366810" cy="276999"/>
          </a:xfrm>
        </p:spPr>
        <p:txBody>
          <a:bodyPr/>
          <a:lstStyle>
            <a:lvl1pPr algn="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77" name="Text Placeholder 16">
            <a:extLst>
              <a:ext uri="{FF2B5EF4-FFF2-40B4-BE49-F238E27FC236}">
                <a16:creationId xmlns:a16="http://schemas.microsoft.com/office/drawing/2014/main" id="{DB8B4142-37BE-D011-8FED-EFE097C2D7BF}"/>
              </a:ext>
            </a:extLst>
          </p:cNvPr>
          <p:cNvSpPr>
            <a:spLocks noGrp="1"/>
          </p:cNvSpPr>
          <p:nvPr>
            <p:ph type="body" sz="quarter" idx="22"/>
          </p:nvPr>
        </p:nvSpPr>
        <p:spPr>
          <a:xfrm>
            <a:off x="7766575" y="1884588"/>
            <a:ext cx="2366810"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1" name="Text Placeholder 16">
            <a:extLst>
              <a:ext uri="{FF2B5EF4-FFF2-40B4-BE49-F238E27FC236}">
                <a16:creationId xmlns:a16="http://schemas.microsoft.com/office/drawing/2014/main" id="{9F4DC19F-5B57-379A-E8D0-4ED60AF07845}"/>
              </a:ext>
            </a:extLst>
          </p:cNvPr>
          <p:cNvSpPr>
            <a:spLocks noGrp="1"/>
          </p:cNvSpPr>
          <p:nvPr>
            <p:ph type="body" sz="quarter" idx="26"/>
          </p:nvPr>
        </p:nvSpPr>
        <p:spPr>
          <a:xfrm>
            <a:off x="1026508" y="3615128"/>
            <a:ext cx="2366810" cy="276999"/>
          </a:xfrm>
        </p:spPr>
        <p:txBody>
          <a:bodyPr/>
          <a:lstStyle>
            <a:lvl1pPr algn="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2" name="Text Placeholder 16">
            <a:extLst>
              <a:ext uri="{FF2B5EF4-FFF2-40B4-BE49-F238E27FC236}">
                <a16:creationId xmlns:a16="http://schemas.microsoft.com/office/drawing/2014/main" id="{A3454486-598D-960B-CEEB-995920E6DC60}"/>
              </a:ext>
            </a:extLst>
          </p:cNvPr>
          <p:cNvSpPr>
            <a:spLocks noGrp="1"/>
          </p:cNvSpPr>
          <p:nvPr>
            <p:ph type="body" sz="quarter" idx="27"/>
          </p:nvPr>
        </p:nvSpPr>
        <p:spPr>
          <a:xfrm>
            <a:off x="4766969" y="3209562"/>
            <a:ext cx="2366810" cy="1004634"/>
          </a:xfrm>
        </p:spPr>
        <p:txBody>
          <a:bodyPr/>
          <a:lstStyle>
            <a:lvl1pPr algn="ctr">
              <a:defRPr kumimoji="0" lang="en-US" sz="3264" b="0" i="0" u="none" strike="noStrike" kern="1200" cap="none" spc="-122" normalizeH="0" baseline="0" dirty="0">
                <a:ln w="3175">
                  <a:noFill/>
                </a:ln>
                <a:solidFill>
                  <a:schemeClr val="accent2">
                    <a:lumMod val="60000"/>
                    <a:lumOff val="40000"/>
                  </a:schemeClr>
                </a:solidFill>
                <a:effectLst/>
                <a:uLnTx/>
                <a:uFillTx/>
                <a:latin typeface="Segoe UI Semibold"/>
                <a:ea typeface="+mn-ea"/>
                <a:cs typeface="Segoe UI"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t>Click to edit Master</a:t>
            </a:r>
          </a:p>
        </p:txBody>
      </p:sp>
      <p:sp>
        <p:nvSpPr>
          <p:cNvPr id="78" name="Text Placeholder 16">
            <a:extLst>
              <a:ext uri="{FF2B5EF4-FFF2-40B4-BE49-F238E27FC236}">
                <a16:creationId xmlns:a16="http://schemas.microsoft.com/office/drawing/2014/main" id="{32475FE9-D1FC-06A5-6698-8CDB84CD7793}"/>
              </a:ext>
            </a:extLst>
          </p:cNvPr>
          <p:cNvSpPr>
            <a:spLocks noGrp="1"/>
          </p:cNvSpPr>
          <p:nvPr>
            <p:ph type="body" sz="quarter" idx="23"/>
          </p:nvPr>
        </p:nvSpPr>
        <p:spPr>
          <a:xfrm>
            <a:off x="8683960" y="3584761"/>
            <a:ext cx="2366810"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0" name="Text Placeholder 16">
            <a:extLst>
              <a:ext uri="{FF2B5EF4-FFF2-40B4-BE49-F238E27FC236}">
                <a16:creationId xmlns:a16="http://schemas.microsoft.com/office/drawing/2014/main" id="{535AFB1C-6A52-95FE-E27B-56AC69CCCC83}"/>
              </a:ext>
            </a:extLst>
          </p:cNvPr>
          <p:cNvSpPr>
            <a:spLocks noGrp="1"/>
          </p:cNvSpPr>
          <p:nvPr>
            <p:ph type="body" sz="quarter" idx="25"/>
          </p:nvPr>
        </p:nvSpPr>
        <p:spPr>
          <a:xfrm>
            <a:off x="1935869" y="5286666"/>
            <a:ext cx="2366810" cy="276999"/>
          </a:xfrm>
        </p:spPr>
        <p:txBody>
          <a:bodyPr/>
          <a:lstStyle>
            <a:lvl1pPr algn="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79" name="Text Placeholder 16">
            <a:extLst>
              <a:ext uri="{FF2B5EF4-FFF2-40B4-BE49-F238E27FC236}">
                <a16:creationId xmlns:a16="http://schemas.microsoft.com/office/drawing/2014/main" id="{9A6FE9BB-A2EF-7CB2-6B55-27EAF3A1689C}"/>
              </a:ext>
            </a:extLst>
          </p:cNvPr>
          <p:cNvSpPr>
            <a:spLocks noGrp="1"/>
          </p:cNvSpPr>
          <p:nvPr>
            <p:ph type="body" sz="quarter" idx="24"/>
          </p:nvPr>
        </p:nvSpPr>
        <p:spPr>
          <a:xfrm>
            <a:off x="7729059" y="5286666"/>
            <a:ext cx="2366810"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7811325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4" y="2886726"/>
            <a:ext cx="3720772" cy="872474"/>
          </a:xfrm>
        </p:spPr>
        <p:txBody>
          <a:bodyPr/>
          <a:lstStyle>
            <a:lvl1pPr algn="l">
              <a:defRPr lang="en-US" sz="3200" b="1" kern="1200" cap="none" spc="-50" baseline="0">
                <a:ln w="3175">
                  <a:noFill/>
                </a:ln>
                <a:gradFill>
                  <a:gsLst>
                    <a:gs pos="0">
                      <a:srgbClr val="50E6FF"/>
                    </a:gs>
                    <a:gs pos="100000">
                      <a:srgbClr val="0078D4"/>
                    </a:gs>
                  </a:gsLst>
                  <a:lin ang="2700000" scaled="1"/>
                </a:gra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2" name="Text Placeholder 16">
            <a:extLst>
              <a:ext uri="{FF2B5EF4-FFF2-40B4-BE49-F238E27FC236}">
                <a16:creationId xmlns:a16="http://schemas.microsoft.com/office/drawing/2014/main" id="{AFB395A3-F329-7F43-8109-3016CAA1A145}"/>
              </a:ext>
            </a:extLst>
          </p:cNvPr>
          <p:cNvSpPr>
            <a:spLocks noGrp="1"/>
          </p:cNvSpPr>
          <p:nvPr>
            <p:ph type="body" sz="quarter" idx="21"/>
          </p:nvPr>
        </p:nvSpPr>
        <p:spPr>
          <a:xfrm>
            <a:off x="7425644" y="940440"/>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3" name="Text Placeholder 16">
            <a:extLst>
              <a:ext uri="{FF2B5EF4-FFF2-40B4-BE49-F238E27FC236}">
                <a16:creationId xmlns:a16="http://schemas.microsoft.com/office/drawing/2014/main" id="{1DDAB25F-31CA-A664-667A-6E4EDE149B3A}"/>
              </a:ext>
            </a:extLst>
          </p:cNvPr>
          <p:cNvSpPr>
            <a:spLocks noGrp="1"/>
          </p:cNvSpPr>
          <p:nvPr>
            <p:ph type="body" sz="quarter" idx="22"/>
          </p:nvPr>
        </p:nvSpPr>
        <p:spPr>
          <a:xfrm>
            <a:off x="7425644" y="2428765"/>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4" name="Text Placeholder 16">
            <a:extLst>
              <a:ext uri="{FF2B5EF4-FFF2-40B4-BE49-F238E27FC236}">
                <a16:creationId xmlns:a16="http://schemas.microsoft.com/office/drawing/2014/main" id="{A2F95923-9084-939A-C2FB-70DBC7908BFB}"/>
              </a:ext>
            </a:extLst>
          </p:cNvPr>
          <p:cNvSpPr>
            <a:spLocks noGrp="1"/>
          </p:cNvSpPr>
          <p:nvPr>
            <p:ph type="body" sz="quarter" idx="23"/>
          </p:nvPr>
        </p:nvSpPr>
        <p:spPr>
          <a:xfrm>
            <a:off x="7425644" y="3898441"/>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5" name="Text Placeholder 16">
            <a:extLst>
              <a:ext uri="{FF2B5EF4-FFF2-40B4-BE49-F238E27FC236}">
                <a16:creationId xmlns:a16="http://schemas.microsoft.com/office/drawing/2014/main" id="{9FCA6A62-292B-33D3-2473-67D03C349715}"/>
              </a:ext>
            </a:extLst>
          </p:cNvPr>
          <p:cNvSpPr>
            <a:spLocks noGrp="1"/>
          </p:cNvSpPr>
          <p:nvPr>
            <p:ph type="body" sz="quarter" idx="24"/>
          </p:nvPr>
        </p:nvSpPr>
        <p:spPr>
          <a:xfrm>
            <a:off x="7425644" y="5345874"/>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9364728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bg1"/>
                </a:solidFill>
              </a:defRPr>
            </a:lvl1pPr>
          </a:lstStyle>
          <a:p>
            <a:r>
              <a:rPr lang="en-US"/>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bg1"/>
                </a:solidFill>
              </a:defRPr>
            </a:lvl1pPr>
            <a:lvl2pPr marL="228600" indent="0">
              <a:buNone/>
              <a:defRPr sz="1400">
                <a:solidFill>
                  <a:schemeClr val="bg1"/>
                </a:solidFill>
              </a:defRPr>
            </a:lvl2pPr>
            <a:lvl3pPr marL="457200" indent="0">
              <a:buNone/>
              <a:defRPr sz="1400">
                <a:solidFill>
                  <a:schemeClr val="bg1"/>
                </a:solidFill>
              </a:defRPr>
            </a:lvl3pPr>
            <a:lvl4pPr marL="661988" indent="0">
              <a:buNone/>
              <a:defRPr sz="1400">
                <a:solidFill>
                  <a:schemeClr val="bg1"/>
                </a:solidFill>
              </a:defRPr>
            </a:lvl4pPr>
            <a:lvl5pPr marL="855663"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818558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1_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16">
            <a:extLst>
              <a:ext uri="{FF2B5EF4-FFF2-40B4-BE49-F238E27FC236}">
                <a16:creationId xmlns:a16="http://schemas.microsoft.com/office/drawing/2014/main" id="{FA485A46-18C2-4374-C10B-F934F59C44DE}"/>
              </a:ext>
            </a:extLst>
          </p:cNvPr>
          <p:cNvSpPr>
            <a:spLocks noGrp="1"/>
          </p:cNvSpPr>
          <p:nvPr>
            <p:ph type="body" sz="quarter" idx="21"/>
          </p:nvPr>
        </p:nvSpPr>
        <p:spPr>
          <a:xfrm>
            <a:off x="5360123" y="2011291"/>
            <a:ext cx="6246659" cy="492443"/>
          </a:xfrm>
        </p:spPr>
        <p:txBody>
          <a:bodyPr/>
          <a:lstStyle>
            <a:lvl1pPr algn="ctr">
              <a:spcBef>
                <a:spcPts val="0"/>
              </a:spcBef>
              <a:spcAft>
                <a:spcPts val="0"/>
              </a:spcAft>
              <a:defRPr kumimoji="0" lang="en-US" sz="1600" b="1" i="0" u="none" strike="noStrike" kern="0" cap="none" spc="0" normalizeH="0" baseline="0" dirty="0" smtClean="0">
                <a:ln>
                  <a:noFill/>
                </a:ln>
                <a:solidFill>
                  <a:srgbClr val="50E6FF"/>
                </a:solidFill>
                <a:effectLst/>
                <a:uLnTx/>
                <a:uFillTx/>
                <a:latin typeface="Segoe UI"/>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a:ea typeface="+mn-ea"/>
                <a:cs typeface="+mn-cs"/>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39" name="Text Placeholder 16">
            <a:extLst>
              <a:ext uri="{FF2B5EF4-FFF2-40B4-BE49-F238E27FC236}">
                <a16:creationId xmlns:a16="http://schemas.microsoft.com/office/drawing/2014/main" id="{8C1D92B5-B33F-37F4-98EC-68C3388B5C4C}"/>
              </a:ext>
            </a:extLst>
          </p:cNvPr>
          <p:cNvSpPr>
            <a:spLocks noGrp="1"/>
          </p:cNvSpPr>
          <p:nvPr>
            <p:ph type="body" sz="quarter" idx="22"/>
          </p:nvPr>
        </p:nvSpPr>
        <p:spPr>
          <a:xfrm>
            <a:off x="5246455" y="4151843"/>
            <a:ext cx="1956093" cy="523220"/>
          </a:xfrm>
        </p:spPr>
        <p:txBody>
          <a:bodyPr/>
          <a:lstStyle>
            <a:lvl1pPr algn="ctr">
              <a:spcBef>
                <a:spcPts val="0"/>
              </a:spcBef>
              <a:spcAft>
                <a:spcPts val="0"/>
              </a:spcAft>
              <a:defRPr kumimoji="0" lang="en-US" sz="1800" b="0" i="0" u="none" strike="noStrike" kern="0" cap="none" spc="-49" normalizeH="0" baseline="0" dirty="0" smtClean="0">
                <a:ln w="3175">
                  <a:noFill/>
                </a:ln>
                <a:solidFill>
                  <a:schemeClr val="accent2">
                    <a:lumMod val="60000"/>
                    <a:lumOff val="40000"/>
                  </a:schemeClr>
                </a:solidFill>
                <a:effectLst/>
                <a:uLnTx/>
                <a:uFillTx/>
                <a:latin typeface="Segoe UI Semibold"/>
                <a:ea typeface="+mn-ea"/>
                <a:cs typeface="Segoe UI"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p:txBody>
      </p:sp>
      <p:sp>
        <p:nvSpPr>
          <p:cNvPr id="42" name="Text Placeholder 16">
            <a:extLst>
              <a:ext uri="{FF2B5EF4-FFF2-40B4-BE49-F238E27FC236}">
                <a16:creationId xmlns:a16="http://schemas.microsoft.com/office/drawing/2014/main" id="{BEC83822-9D24-8DAF-0EAF-F47CA912574E}"/>
              </a:ext>
            </a:extLst>
          </p:cNvPr>
          <p:cNvSpPr>
            <a:spLocks noGrp="1"/>
          </p:cNvSpPr>
          <p:nvPr>
            <p:ph type="body" sz="quarter" idx="25"/>
          </p:nvPr>
        </p:nvSpPr>
        <p:spPr>
          <a:xfrm>
            <a:off x="5246455" y="4839521"/>
            <a:ext cx="1956093" cy="646331"/>
          </a:xfrm>
        </p:spPr>
        <p:txBody>
          <a:bodyPr/>
          <a:lstStyle>
            <a:lvl1pPr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
        <p:nvSpPr>
          <p:cNvPr id="40" name="Text Placeholder 16">
            <a:extLst>
              <a:ext uri="{FF2B5EF4-FFF2-40B4-BE49-F238E27FC236}">
                <a16:creationId xmlns:a16="http://schemas.microsoft.com/office/drawing/2014/main" id="{E742F878-57ED-255E-779F-38B8E82894DB}"/>
              </a:ext>
            </a:extLst>
          </p:cNvPr>
          <p:cNvSpPr>
            <a:spLocks noGrp="1"/>
          </p:cNvSpPr>
          <p:nvPr>
            <p:ph type="body" sz="quarter" idx="23"/>
          </p:nvPr>
        </p:nvSpPr>
        <p:spPr>
          <a:xfrm>
            <a:off x="7469155" y="4151843"/>
            <a:ext cx="1956093" cy="553998"/>
          </a:xfrm>
        </p:spPr>
        <p:txBody>
          <a:bodyPr/>
          <a:lstStyle>
            <a:lvl1pPr algn="ctr">
              <a:spcBef>
                <a:spcPts val="0"/>
              </a:spcBef>
              <a:spcAft>
                <a:spcPts val="0"/>
              </a:spcAft>
              <a:defRPr kumimoji="0" lang="en-US" sz="1800" b="0" i="0" u="none" strike="noStrike" kern="0" cap="none" spc="-49" normalizeH="0" baseline="0" dirty="0" smtClean="0">
                <a:ln w="3175">
                  <a:noFill/>
                </a:ln>
                <a:solidFill>
                  <a:schemeClr val="accent2">
                    <a:lumMod val="60000"/>
                    <a:lumOff val="40000"/>
                  </a:schemeClr>
                </a:solidFill>
                <a:effectLst/>
                <a:uLnTx/>
                <a:uFillTx/>
                <a:latin typeface="Segoe UI Semibold"/>
                <a:ea typeface="+mn-ea"/>
                <a:cs typeface="Segoe UI" pitchFamily="34" charset="0"/>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0"/>
            <a:endParaRPr lang="en-US"/>
          </a:p>
        </p:txBody>
      </p:sp>
      <p:sp>
        <p:nvSpPr>
          <p:cNvPr id="43" name="Text Placeholder 16">
            <a:extLst>
              <a:ext uri="{FF2B5EF4-FFF2-40B4-BE49-F238E27FC236}">
                <a16:creationId xmlns:a16="http://schemas.microsoft.com/office/drawing/2014/main" id="{00C79A44-684E-9AC1-15A8-7E1E6D12C45D}"/>
              </a:ext>
            </a:extLst>
          </p:cNvPr>
          <p:cNvSpPr>
            <a:spLocks noGrp="1"/>
          </p:cNvSpPr>
          <p:nvPr>
            <p:ph type="body" sz="quarter" idx="26"/>
          </p:nvPr>
        </p:nvSpPr>
        <p:spPr>
          <a:xfrm>
            <a:off x="7469155" y="4839521"/>
            <a:ext cx="1956093" cy="646331"/>
          </a:xfrm>
        </p:spPr>
        <p:txBody>
          <a:bodyPr/>
          <a:lstStyle>
            <a:lvl1pPr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
        <p:nvSpPr>
          <p:cNvPr id="41" name="Text Placeholder 16">
            <a:extLst>
              <a:ext uri="{FF2B5EF4-FFF2-40B4-BE49-F238E27FC236}">
                <a16:creationId xmlns:a16="http://schemas.microsoft.com/office/drawing/2014/main" id="{A11EEBCB-9DAC-C78C-E6D9-643ABEC8EDD7}"/>
              </a:ext>
            </a:extLst>
          </p:cNvPr>
          <p:cNvSpPr>
            <a:spLocks noGrp="1"/>
          </p:cNvSpPr>
          <p:nvPr>
            <p:ph type="body" sz="quarter" idx="24"/>
          </p:nvPr>
        </p:nvSpPr>
        <p:spPr>
          <a:xfrm>
            <a:off x="9720263" y="4151843"/>
            <a:ext cx="1956093" cy="553998"/>
          </a:xfrm>
        </p:spPr>
        <p:txBody>
          <a:bodyPr/>
          <a:lstStyle>
            <a:lvl1pPr algn="ctr">
              <a:spcBef>
                <a:spcPts val="0"/>
              </a:spcBef>
              <a:spcAft>
                <a:spcPts val="0"/>
              </a:spcAft>
              <a:defRPr kumimoji="0" lang="en-US" sz="1800" b="0" i="0" u="none" strike="noStrike" kern="0" cap="none" spc="-49" normalizeH="0" baseline="0" dirty="0" smtClean="0">
                <a:ln w="3175">
                  <a:noFill/>
                </a:ln>
                <a:solidFill>
                  <a:schemeClr val="accent2">
                    <a:lumMod val="60000"/>
                    <a:lumOff val="40000"/>
                  </a:schemeClr>
                </a:solidFill>
                <a:effectLst/>
                <a:uLnTx/>
                <a:uFillTx/>
                <a:latin typeface="Segoe UI Semibold"/>
                <a:ea typeface="+mn-ea"/>
                <a:cs typeface="Segoe UI" pitchFamily="34" charset="0"/>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0"/>
            <a:endParaRPr lang="en-US"/>
          </a:p>
        </p:txBody>
      </p:sp>
      <p:sp>
        <p:nvSpPr>
          <p:cNvPr id="44" name="Text Placeholder 16">
            <a:extLst>
              <a:ext uri="{FF2B5EF4-FFF2-40B4-BE49-F238E27FC236}">
                <a16:creationId xmlns:a16="http://schemas.microsoft.com/office/drawing/2014/main" id="{9B9540E9-4159-3D72-9075-A0E4AF60B711}"/>
              </a:ext>
            </a:extLst>
          </p:cNvPr>
          <p:cNvSpPr>
            <a:spLocks noGrp="1"/>
          </p:cNvSpPr>
          <p:nvPr>
            <p:ph type="body" sz="quarter" idx="27"/>
          </p:nvPr>
        </p:nvSpPr>
        <p:spPr>
          <a:xfrm>
            <a:off x="9720263" y="4839521"/>
            <a:ext cx="1956093" cy="430887"/>
          </a:xfrm>
        </p:spPr>
        <p:txBody>
          <a:bodyPr/>
          <a:lstStyle>
            <a:lvl1pPr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0"/>
            <a:endParaRPr lang="en-US"/>
          </a:p>
        </p:txBody>
      </p:sp>
    </p:spTree>
    <p:extLst>
      <p:ext uri="{BB962C8B-B14F-4D97-AF65-F5344CB8AC3E}">
        <p14:creationId xmlns:p14="http://schemas.microsoft.com/office/powerpoint/2010/main" val="61922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5" name="Text Placeholder 16">
            <a:extLst>
              <a:ext uri="{FF2B5EF4-FFF2-40B4-BE49-F238E27FC236}">
                <a16:creationId xmlns:a16="http://schemas.microsoft.com/office/drawing/2014/main" id="{4A4649BC-6BC6-2A83-91D8-4F88B51DC179}"/>
              </a:ext>
            </a:extLst>
          </p:cNvPr>
          <p:cNvSpPr>
            <a:spLocks noGrp="1"/>
          </p:cNvSpPr>
          <p:nvPr>
            <p:ph type="body" sz="quarter" idx="21"/>
          </p:nvPr>
        </p:nvSpPr>
        <p:spPr>
          <a:xfrm>
            <a:off x="5056094" y="2017714"/>
            <a:ext cx="6725788" cy="707886"/>
          </a:xfrm>
        </p:spPr>
        <p:txBody>
          <a:bodyPr/>
          <a:lstStyle>
            <a:lvl1pPr algn="l">
              <a:spcBef>
                <a:spcPts val="0"/>
              </a:spcBef>
              <a:spcAft>
                <a:spcPts val="0"/>
              </a:spcAft>
              <a:defRPr kumimoji="0" lang="en-US" sz="2800" b="1" i="0" u="none" strike="noStrike" kern="1200" cap="none" spc="-50" normalizeH="0" baseline="0" dirty="0" smtClean="0">
                <a:ln w="3175">
                  <a:noFill/>
                </a:ln>
                <a:gradFill>
                  <a:gsLst>
                    <a:gs pos="0">
                      <a:srgbClr val="50E6FF"/>
                    </a:gs>
                    <a:gs pos="100000">
                      <a:srgbClr val="0078D4"/>
                    </a:gs>
                  </a:gsLst>
                  <a:lin ang="2700000" scaled="1"/>
                </a:gradFill>
                <a:effectLst/>
                <a:uLnTx/>
                <a:uFillTx/>
                <a:latin typeface="Segoe UI Semibold" panose="020B0502040204020203" pitchFamily="34" charset="0"/>
                <a:ea typeface="+mn-ea"/>
                <a:cs typeface="Segoe UI Semibold" panose="020B0502040204020203" pitchFamily="34" charset="0"/>
              </a:defRPr>
            </a:lvl1pPr>
            <a:lvl2pPr marL="0" indent="0" algn="l">
              <a:spcBef>
                <a:spcPts val="0"/>
              </a:spcBef>
              <a:spcAft>
                <a:spcPts val="0"/>
              </a:spcAft>
              <a:defRPr sz="1800" b="0">
                <a:solidFill>
                  <a:schemeClr val="tx1"/>
                </a:solidFill>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6" name="Text Placeholder 16">
            <a:extLst>
              <a:ext uri="{FF2B5EF4-FFF2-40B4-BE49-F238E27FC236}">
                <a16:creationId xmlns:a16="http://schemas.microsoft.com/office/drawing/2014/main" id="{0F3CC1A8-DB2B-4826-9494-4CF0BB8BD21D}"/>
              </a:ext>
            </a:extLst>
          </p:cNvPr>
          <p:cNvSpPr>
            <a:spLocks noGrp="1"/>
          </p:cNvSpPr>
          <p:nvPr>
            <p:ph type="body" sz="quarter" idx="22"/>
          </p:nvPr>
        </p:nvSpPr>
        <p:spPr>
          <a:xfrm>
            <a:off x="5056094" y="3256868"/>
            <a:ext cx="6725788" cy="707886"/>
          </a:xfrm>
        </p:spPr>
        <p:txBody>
          <a:bodyPr/>
          <a:lstStyle>
            <a:lvl1pPr algn="l">
              <a:spcBef>
                <a:spcPts val="0"/>
              </a:spcBef>
              <a:spcAft>
                <a:spcPts val="0"/>
              </a:spcAft>
              <a:defRPr kumimoji="0" lang="en-US" sz="2800" b="1" i="0" u="none" strike="noStrike" kern="1200" cap="none" spc="-50" normalizeH="0" baseline="0" dirty="0" smtClean="0">
                <a:ln w="3175">
                  <a:noFill/>
                </a:ln>
                <a:gradFill>
                  <a:gsLst>
                    <a:gs pos="0">
                      <a:srgbClr val="50E6FF"/>
                    </a:gs>
                    <a:gs pos="100000">
                      <a:srgbClr val="0078D4"/>
                    </a:gs>
                  </a:gsLst>
                  <a:lin ang="2700000" scaled="1"/>
                </a:gradFill>
                <a:effectLst/>
                <a:uLnTx/>
                <a:uFillTx/>
                <a:latin typeface="Segoe UI Semibold" panose="020B0502040204020203" pitchFamily="34" charset="0"/>
                <a:ea typeface="+mn-ea"/>
                <a:cs typeface="Segoe UI Semibold" panose="020B0502040204020203" pitchFamily="34" charset="0"/>
              </a:defRPr>
            </a:lvl1pPr>
            <a:lvl2pPr marL="0" indent="0" algn="l">
              <a:spcBef>
                <a:spcPts val="0"/>
              </a:spcBef>
              <a:spcAft>
                <a:spcPts val="0"/>
              </a:spcAft>
              <a:defRPr sz="1800" b="0">
                <a:solidFill>
                  <a:schemeClr val="tx1"/>
                </a:solidFill>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7" name="Text Placeholder 16">
            <a:extLst>
              <a:ext uri="{FF2B5EF4-FFF2-40B4-BE49-F238E27FC236}">
                <a16:creationId xmlns:a16="http://schemas.microsoft.com/office/drawing/2014/main" id="{65EC7714-0756-6746-6C7E-9E5D9C386477}"/>
              </a:ext>
            </a:extLst>
          </p:cNvPr>
          <p:cNvSpPr>
            <a:spLocks noGrp="1"/>
          </p:cNvSpPr>
          <p:nvPr>
            <p:ph type="body" sz="quarter" idx="23"/>
          </p:nvPr>
        </p:nvSpPr>
        <p:spPr>
          <a:xfrm>
            <a:off x="5056094" y="4496022"/>
            <a:ext cx="6725788" cy="707886"/>
          </a:xfrm>
        </p:spPr>
        <p:txBody>
          <a:bodyPr/>
          <a:lstStyle>
            <a:lvl1pPr algn="l">
              <a:spcBef>
                <a:spcPts val="0"/>
              </a:spcBef>
              <a:spcAft>
                <a:spcPts val="0"/>
              </a:spcAft>
              <a:defRPr kumimoji="0" lang="en-US" sz="2800" b="1" i="0" u="none" strike="noStrike" kern="1200" cap="none" spc="-50" normalizeH="0" baseline="0" dirty="0" smtClean="0">
                <a:ln w="3175">
                  <a:noFill/>
                </a:ln>
                <a:gradFill>
                  <a:gsLst>
                    <a:gs pos="0">
                      <a:srgbClr val="50E6FF"/>
                    </a:gs>
                    <a:gs pos="100000">
                      <a:srgbClr val="0078D4"/>
                    </a:gs>
                  </a:gsLst>
                  <a:lin ang="2700000" scaled="1"/>
                </a:gradFill>
                <a:effectLst/>
                <a:uLnTx/>
                <a:uFillTx/>
                <a:latin typeface="Segoe UI Semibold" panose="020B0502040204020203" pitchFamily="34" charset="0"/>
                <a:ea typeface="+mn-ea"/>
                <a:cs typeface="Segoe UI Semibold" panose="020B0502040204020203" pitchFamily="34" charset="0"/>
              </a:defRPr>
            </a:lvl1pPr>
            <a:lvl2pPr marL="0" indent="0" algn="l">
              <a:spcBef>
                <a:spcPts val="0"/>
              </a:spcBef>
              <a:spcAft>
                <a:spcPts val="0"/>
              </a:spcAft>
              <a:defRPr sz="1800" b="0">
                <a:solidFill>
                  <a:schemeClr val="tx1"/>
                </a:solidFill>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Tree>
    <p:extLst>
      <p:ext uri="{BB962C8B-B14F-4D97-AF65-F5344CB8AC3E}">
        <p14:creationId xmlns:p14="http://schemas.microsoft.com/office/powerpoint/2010/main" val="3538547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2_TITLE AND SUB">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C8CB25C-9F5A-DECE-2B1C-9A098241D78A}"/>
              </a:ext>
              <a:ext uri="{C183D7F6-B498-43B3-948B-1728B52AA6E4}">
                <adec:decorative xmlns:adec="http://schemas.microsoft.com/office/drawing/2017/decorative" val="1"/>
              </a:ext>
            </a:extLst>
          </p:cNvPr>
          <p:cNvSpPr/>
          <p:nvPr userDrawn="1"/>
        </p:nvSpPr>
        <p:spPr bwMode="auto">
          <a:xfrm>
            <a:off x="-144462" y="5280551"/>
            <a:ext cx="12192000" cy="1577449"/>
          </a:xfrm>
          <a:prstGeom prst="rect">
            <a:avLst/>
          </a:prstGeom>
          <a:solidFill>
            <a:schemeClr val="bg2">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Text Placeholder 16">
            <a:extLst>
              <a:ext uri="{FF2B5EF4-FFF2-40B4-BE49-F238E27FC236}">
                <a16:creationId xmlns:a16="http://schemas.microsoft.com/office/drawing/2014/main" id="{0D912C24-7E32-CE1B-407D-02F65BCA5CBA}"/>
              </a:ext>
            </a:extLst>
          </p:cNvPr>
          <p:cNvSpPr>
            <a:spLocks noGrp="1"/>
          </p:cNvSpPr>
          <p:nvPr>
            <p:ph type="body" sz="quarter" idx="22"/>
          </p:nvPr>
        </p:nvSpPr>
        <p:spPr>
          <a:xfrm>
            <a:off x="588263" y="5577462"/>
            <a:ext cx="5340509" cy="553998"/>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p:txBody>
      </p:sp>
      <p:sp>
        <p:nvSpPr>
          <p:cNvPr id="10" name="Text Placeholder 16">
            <a:extLst>
              <a:ext uri="{FF2B5EF4-FFF2-40B4-BE49-F238E27FC236}">
                <a16:creationId xmlns:a16="http://schemas.microsoft.com/office/drawing/2014/main" id="{21E60FE7-6DCF-44DF-2B25-373A9A5A6915}"/>
              </a:ext>
            </a:extLst>
          </p:cNvPr>
          <p:cNvSpPr>
            <a:spLocks noGrp="1"/>
          </p:cNvSpPr>
          <p:nvPr>
            <p:ph type="body" sz="quarter" idx="25"/>
          </p:nvPr>
        </p:nvSpPr>
        <p:spPr>
          <a:xfrm>
            <a:off x="1766853" y="6269038"/>
            <a:ext cx="2983329" cy="931783"/>
          </a:xfrm>
          <a:prstGeom prst="round2SameRect">
            <a:avLst>
              <a:gd name="adj1" fmla="val 30508"/>
              <a:gd name="adj2" fmla="val 0"/>
            </a:avLst>
          </a:prstGeom>
          <a:solidFill>
            <a:schemeClr val="accent2"/>
          </a:solidFill>
        </p:spPr>
        <p:txBody>
          <a:bodyPr tIns="91440"/>
          <a:lstStyle>
            <a:lvl1pPr algn="ctr">
              <a:spcBef>
                <a:spcPts val="0"/>
              </a:spcBef>
              <a:spcAft>
                <a:spcPts val="0"/>
              </a:spcAft>
              <a:defRPr kumimoji="0" lang="en-US" sz="1600" b="1"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
        <p:nvSpPr>
          <p:cNvPr id="11" name="Text Placeholder 16">
            <a:extLst>
              <a:ext uri="{FF2B5EF4-FFF2-40B4-BE49-F238E27FC236}">
                <a16:creationId xmlns:a16="http://schemas.microsoft.com/office/drawing/2014/main" id="{B4563F7B-5238-35DA-B06F-737DDFE6308C}"/>
              </a:ext>
            </a:extLst>
          </p:cNvPr>
          <p:cNvSpPr>
            <a:spLocks noGrp="1"/>
          </p:cNvSpPr>
          <p:nvPr>
            <p:ph type="body" sz="quarter" idx="26"/>
          </p:nvPr>
        </p:nvSpPr>
        <p:spPr>
          <a:xfrm>
            <a:off x="6263230" y="5577462"/>
            <a:ext cx="5340509" cy="553998"/>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p:txBody>
      </p:sp>
      <p:sp>
        <p:nvSpPr>
          <p:cNvPr id="12" name="Text Placeholder 16">
            <a:extLst>
              <a:ext uri="{FF2B5EF4-FFF2-40B4-BE49-F238E27FC236}">
                <a16:creationId xmlns:a16="http://schemas.microsoft.com/office/drawing/2014/main" id="{407D3322-6C5D-2E99-1FBA-0FA7510239E9}"/>
              </a:ext>
            </a:extLst>
          </p:cNvPr>
          <p:cNvSpPr>
            <a:spLocks noGrp="1"/>
          </p:cNvSpPr>
          <p:nvPr>
            <p:ph type="body" sz="quarter" idx="27"/>
          </p:nvPr>
        </p:nvSpPr>
        <p:spPr>
          <a:xfrm>
            <a:off x="7441820" y="6269038"/>
            <a:ext cx="2983329" cy="931783"/>
          </a:xfrm>
          <a:prstGeom prst="round2SameRect">
            <a:avLst>
              <a:gd name="adj1" fmla="val 30508"/>
              <a:gd name="adj2" fmla="val 0"/>
            </a:avLst>
          </a:prstGeom>
          <a:solidFill>
            <a:schemeClr val="accent2"/>
          </a:solidFill>
        </p:spPr>
        <p:txBody>
          <a:bodyPr tIns="91440"/>
          <a:lstStyle>
            <a:lvl1pPr algn="ctr">
              <a:spcBef>
                <a:spcPts val="0"/>
              </a:spcBef>
              <a:spcAft>
                <a:spcPts val="0"/>
              </a:spcAft>
              <a:defRPr kumimoji="0" lang="en-US" sz="1600" b="1"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Tree>
    <p:extLst>
      <p:ext uri="{BB962C8B-B14F-4D97-AF65-F5344CB8AC3E}">
        <p14:creationId xmlns:p14="http://schemas.microsoft.com/office/powerpoint/2010/main" val="4175809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4">
            <a:extLst>
              <a:ext uri="{FF2B5EF4-FFF2-40B4-BE49-F238E27FC236}">
                <a16:creationId xmlns:a16="http://schemas.microsoft.com/office/drawing/2014/main" id="{2F67CCAF-AFA3-9A2C-5C88-ED3F409572E6}"/>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16">
            <a:extLst>
              <a:ext uri="{FF2B5EF4-FFF2-40B4-BE49-F238E27FC236}">
                <a16:creationId xmlns:a16="http://schemas.microsoft.com/office/drawing/2014/main" id="{41A2826E-3CFB-B577-E8C4-7C0E76FD4149}"/>
              </a:ext>
            </a:extLst>
          </p:cNvPr>
          <p:cNvSpPr>
            <a:spLocks noGrp="1"/>
          </p:cNvSpPr>
          <p:nvPr>
            <p:ph type="body" sz="quarter" idx="22"/>
          </p:nvPr>
        </p:nvSpPr>
        <p:spPr>
          <a:xfrm>
            <a:off x="800210" y="1433513"/>
            <a:ext cx="4498865" cy="307777"/>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16">
            <a:extLst>
              <a:ext uri="{FF2B5EF4-FFF2-40B4-BE49-F238E27FC236}">
                <a16:creationId xmlns:a16="http://schemas.microsoft.com/office/drawing/2014/main" id="{97127977-3C4D-041D-D952-B7401F0A276B}"/>
              </a:ext>
            </a:extLst>
          </p:cNvPr>
          <p:cNvSpPr>
            <a:spLocks noGrp="1"/>
          </p:cNvSpPr>
          <p:nvPr>
            <p:ph type="body" sz="quarter" idx="26"/>
          </p:nvPr>
        </p:nvSpPr>
        <p:spPr>
          <a:xfrm>
            <a:off x="5834759" y="1918871"/>
            <a:ext cx="5631654" cy="800219"/>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a:t>
            </a:r>
          </a:p>
          <a:p>
            <a:pPr lvl="1"/>
            <a:endParaRPr lang="en-US"/>
          </a:p>
        </p:txBody>
      </p:sp>
    </p:spTree>
    <p:extLst>
      <p:ext uri="{BB962C8B-B14F-4D97-AF65-F5344CB8AC3E}">
        <p14:creationId xmlns:p14="http://schemas.microsoft.com/office/powerpoint/2010/main" val="1538948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979496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10BBD400-9D84-7E0A-67AC-12C476679D04}"/>
              </a:ext>
              <a:ext uri="{C183D7F6-B498-43B3-948B-1728B52AA6E4}">
                <adec:decorative xmlns:adec="http://schemas.microsoft.com/office/drawing/2017/decorative" val="1"/>
              </a:ext>
            </a:extLst>
          </p:cNvPr>
          <p:cNvSpPr/>
          <p:nvPr/>
        </p:nvSpPr>
        <p:spPr bwMode="auto">
          <a:xfrm>
            <a:off x="2429138" y="3199880"/>
            <a:ext cx="8869680" cy="349331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err="1">
              <a:solidFill>
                <a:schemeClr val="accent1">
                  <a:lumMod val="60000"/>
                  <a:lumOff val="40000"/>
                </a:schemeClr>
              </a:solidFill>
              <a:cs typeface="Segoe UI" pitchFamily="34" charset="0"/>
            </a:endParaRPr>
          </a:p>
        </p:txBody>
      </p:sp>
      <p:sp>
        <p:nvSpPr>
          <p:cNvPr id="94" name="Rectangle 93">
            <a:extLst>
              <a:ext uri="{FF2B5EF4-FFF2-40B4-BE49-F238E27FC236}">
                <a16:creationId xmlns:a16="http://schemas.microsoft.com/office/drawing/2014/main" id="{EAA5CAFD-3B89-21F5-9415-09ED114BF0D7}"/>
              </a:ext>
              <a:ext uri="{C183D7F6-B498-43B3-948B-1728B52AA6E4}">
                <adec:decorative xmlns:adec="http://schemas.microsoft.com/office/drawing/2017/decorative" val="1"/>
              </a:ext>
            </a:extLst>
          </p:cNvPr>
          <p:cNvSpPr/>
          <p:nvPr/>
        </p:nvSpPr>
        <p:spPr bwMode="auto">
          <a:xfrm>
            <a:off x="2429138" y="2080229"/>
            <a:ext cx="8869680" cy="948049"/>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err="1">
              <a:solidFill>
                <a:schemeClr val="accent1">
                  <a:lumMod val="60000"/>
                  <a:lumOff val="40000"/>
                </a:schemeClr>
              </a:solidFill>
              <a:cs typeface="Segoe UI" pitchFamily="34" charset="0"/>
            </a:endParaRPr>
          </a:p>
        </p:txBody>
      </p:sp>
      <p:sp>
        <p:nvSpPr>
          <p:cNvPr id="95" name="Rectangle 94">
            <a:extLst>
              <a:ext uri="{FF2B5EF4-FFF2-40B4-BE49-F238E27FC236}">
                <a16:creationId xmlns:a16="http://schemas.microsoft.com/office/drawing/2014/main" id="{250E6D26-8EAD-ED1B-0487-B179EDEB7453}"/>
              </a:ext>
              <a:ext uri="{C183D7F6-B498-43B3-948B-1728B52AA6E4}">
                <adec:decorative xmlns:adec="http://schemas.microsoft.com/office/drawing/2017/decorative" val="1"/>
              </a:ext>
            </a:extLst>
          </p:cNvPr>
          <p:cNvSpPr/>
          <p:nvPr/>
        </p:nvSpPr>
        <p:spPr bwMode="auto">
          <a:xfrm>
            <a:off x="2429138" y="1113948"/>
            <a:ext cx="8869680" cy="85955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252" name="Text Placeholder 16">
            <a:extLst>
              <a:ext uri="{FF2B5EF4-FFF2-40B4-BE49-F238E27FC236}">
                <a16:creationId xmlns:a16="http://schemas.microsoft.com/office/drawing/2014/main" id="{E0F369F0-3C76-78BA-4522-007E155D4703}"/>
              </a:ext>
            </a:extLst>
          </p:cNvPr>
          <p:cNvSpPr>
            <a:spLocks noGrp="1"/>
          </p:cNvSpPr>
          <p:nvPr>
            <p:ph type="body" sz="quarter" idx="44"/>
          </p:nvPr>
        </p:nvSpPr>
        <p:spPr>
          <a:xfrm>
            <a:off x="260350" y="2354649"/>
            <a:ext cx="1625600" cy="277903"/>
          </a:xfrm>
        </p:spPr>
        <p:txBody>
          <a:bodyPr anchor="t"/>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96" name="Left Brace 95" descr="Comprising of Applications and Power Platform.">
            <a:extLst>
              <a:ext uri="{FF2B5EF4-FFF2-40B4-BE49-F238E27FC236}">
                <a16:creationId xmlns:a16="http://schemas.microsoft.com/office/drawing/2014/main" id="{F4A6240B-E792-8019-A323-0FC0DA319F34}"/>
              </a:ext>
              <a:ext uri="{C183D7F6-B498-43B3-948B-1728B52AA6E4}">
                <adec:decorative xmlns:adec="http://schemas.microsoft.com/office/drawing/2017/decorative" val="0"/>
              </a:ext>
            </a:extLst>
          </p:cNvPr>
          <p:cNvSpPr/>
          <p:nvPr/>
        </p:nvSpPr>
        <p:spPr>
          <a:xfrm>
            <a:off x="1804471" y="1069891"/>
            <a:ext cx="441696" cy="1941271"/>
          </a:xfrm>
          <a:prstGeom prst="leftBrace">
            <a:avLst>
              <a:gd name="adj1" fmla="val 73321"/>
              <a:gd name="adj2" fmla="val 50000"/>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Text Placeholder 16">
            <a:extLst>
              <a:ext uri="{FF2B5EF4-FFF2-40B4-BE49-F238E27FC236}">
                <a16:creationId xmlns:a16="http://schemas.microsoft.com/office/drawing/2014/main" id="{99FCBC01-016B-1F60-3493-25EA956EAE29}"/>
              </a:ext>
            </a:extLst>
          </p:cNvPr>
          <p:cNvSpPr>
            <a:spLocks noGrp="1"/>
          </p:cNvSpPr>
          <p:nvPr>
            <p:ph type="body" sz="quarter" idx="22"/>
          </p:nvPr>
        </p:nvSpPr>
        <p:spPr>
          <a:xfrm>
            <a:off x="5758371" y="1135165"/>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0" name="Text Placeholder 16">
            <a:extLst>
              <a:ext uri="{FF2B5EF4-FFF2-40B4-BE49-F238E27FC236}">
                <a16:creationId xmlns:a16="http://schemas.microsoft.com/office/drawing/2014/main" id="{6CDAEBB2-250F-8FC8-FA49-381C06517A7A}"/>
              </a:ext>
            </a:extLst>
          </p:cNvPr>
          <p:cNvSpPr>
            <a:spLocks noGrp="1"/>
          </p:cNvSpPr>
          <p:nvPr>
            <p:ph type="body" sz="quarter" idx="23"/>
          </p:nvPr>
        </p:nvSpPr>
        <p:spPr>
          <a:xfrm>
            <a:off x="5758371" y="2145090"/>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1" name="Text Placeholder 16">
            <a:extLst>
              <a:ext uri="{FF2B5EF4-FFF2-40B4-BE49-F238E27FC236}">
                <a16:creationId xmlns:a16="http://schemas.microsoft.com/office/drawing/2014/main" id="{A24949EC-028A-4099-9A42-4BB58F56A76C}"/>
              </a:ext>
            </a:extLst>
          </p:cNvPr>
          <p:cNvSpPr>
            <a:spLocks noGrp="1"/>
          </p:cNvSpPr>
          <p:nvPr>
            <p:ph type="body" sz="quarter" idx="24"/>
          </p:nvPr>
        </p:nvSpPr>
        <p:spPr>
          <a:xfrm>
            <a:off x="2931886" y="2777932"/>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32" name="Text Placeholder 16">
            <a:extLst>
              <a:ext uri="{FF2B5EF4-FFF2-40B4-BE49-F238E27FC236}">
                <a16:creationId xmlns:a16="http://schemas.microsoft.com/office/drawing/2014/main" id="{10AFADEF-26F1-9BBD-69AB-01F55538715F}"/>
              </a:ext>
            </a:extLst>
          </p:cNvPr>
          <p:cNvSpPr>
            <a:spLocks noGrp="1"/>
          </p:cNvSpPr>
          <p:nvPr>
            <p:ph type="body" sz="quarter" idx="43"/>
          </p:nvPr>
        </p:nvSpPr>
        <p:spPr>
          <a:xfrm>
            <a:off x="5129917" y="2777932"/>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3" name="Text Placeholder 16">
            <a:extLst>
              <a:ext uri="{FF2B5EF4-FFF2-40B4-BE49-F238E27FC236}">
                <a16:creationId xmlns:a16="http://schemas.microsoft.com/office/drawing/2014/main" id="{56824D10-E085-0755-B7AA-2578736AFBFA}"/>
              </a:ext>
            </a:extLst>
          </p:cNvPr>
          <p:cNvSpPr>
            <a:spLocks noGrp="1"/>
          </p:cNvSpPr>
          <p:nvPr>
            <p:ph type="body" sz="quarter" idx="26"/>
          </p:nvPr>
        </p:nvSpPr>
        <p:spPr>
          <a:xfrm>
            <a:off x="7327948" y="2777932"/>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5" name="Text Placeholder 16">
            <a:extLst>
              <a:ext uri="{FF2B5EF4-FFF2-40B4-BE49-F238E27FC236}">
                <a16:creationId xmlns:a16="http://schemas.microsoft.com/office/drawing/2014/main" id="{3601C5B6-5E90-664F-54B9-1F497FCF8026}"/>
              </a:ext>
            </a:extLst>
          </p:cNvPr>
          <p:cNvSpPr>
            <a:spLocks noGrp="1"/>
          </p:cNvSpPr>
          <p:nvPr>
            <p:ph type="body" sz="quarter" idx="27"/>
          </p:nvPr>
        </p:nvSpPr>
        <p:spPr>
          <a:xfrm>
            <a:off x="9055593" y="2777932"/>
            <a:ext cx="2210220"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53" name="Text Placeholder 16">
            <a:extLst>
              <a:ext uri="{FF2B5EF4-FFF2-40B4-BE49-F238E27FC236}">
                <a16:creationId xmlns:a16="http://schemas.microsoft.com/office/drawing/2014/main" id="{8B2D3541-295C-17AA-A7F9-BAB4A8FD7877}"/>
              </a:ext>
            </a:extLst>
          </p:cNvPr>
          <p:cNvSpPr>
            <a:spLocks noGrp="1"/>
          </p:cNvSpPr>
          <p:nvPr>
            <p:ph type="body" sz="quarter" idx="45"/>
          </p:nvPr>
        </p:nvSpPr>
        <p:spPr>
          <a:xfrm>
            <a:off x="260350" y="5137150"/>
            <a:ext cx="1625600" cy="277903"/>
          </a:xfrm>
        </p:spPr>
        <p:txBody>
          <a:bodyPr anchor="t"/>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03" name="Left Brace 102" descr="Comprising of Scenario-Based Services, Customizable AI Models and ML Platform.">
            <a:extLst>
              <a:ext uri="{FF2B5EF4-FFF2-40B4-BE49-F238E27FC236}">
                <a16:creationId xmlns:a16="http://schemas.microsoft.com/office/drawing/2014/main" id="{63589013-E4D0-5858-9D36-5F62721AF2C2}"/>
              </a:ext>
              <a:ext uri="{C183D7F6-B498-43B3-948B-1728B52AA6E4}">
                <adec:decorative xmlns:adec="http://schemas.microsoft.com/office/drawing/2017/decorative" val="0"/>
              </a:ext>
            </a:extLst>
          </p:cNvPr>
          <p:cNvSpPr/>
          <p:nvPr/>
        </p:nvSpPr>
        <p:spPr>
          <a:xfrm>
            <a:off x="1808978" y="3134448"/>
            <a:ext cx="441708" cy="3520149"/>
          </a:xfrm>
          <a:prstGeom prst="leftBrace">
            <a:avLst>
              <a:gd name="adj1" fmla="val 97758"/>
              <a:gd name="adj2" fmla="val 50000"/>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Text Placeholder 16">
            <a:extLst>
              <a:ext uri="{FF2B5EF4-FFF2-40B4-BE49-F238E27FC236}">
                <a16:creationId xmlns:a16="http://schemas.microsoft.com/office/drawing/2014/main" id="{990DB01C-5DA5-7B7D-22C3-2C227792AC06}"/>
              </a:ext>
            </a:extLst>
          </p:cNvPr>
          <p:cNvSpPr>
            <a:spLocks noGrp="1"/>
          </p:cNvSpPr>
          <p:nvPr>
            <p:ph type="body" sz="quarter" idx="40"/>
          </p:nvPr>
        </p:nvSpPr>
        <p:spPr>
          <a:xfrm>
            <a:off x="2429138" y="3202769"/>
            <a:ext cx="8869680" cy="360853"/>
          </a:xfrm>
          <a:solidFill>
            <a:schemeClr val="accent2"/>
          </a:solidFill>
        </p:spPr>
        <p:txBody>
          <a:bodyPr anchor="ctr">
            <a:noAutofit/>
          </a:bodyPr>
          <a:lstStyle>
            <a:lvl1pPr algn="ctr">
              <a:spcBef>
                <a:spcPts val="0"/>
              </a:spcBef>
              <a:spcAft>
                <a:spcPts val="0"/>
              </a:spcAft>
              <a:defRPr kumimoji="0" lang="en-US" sz="1200" b="0" i="0" u="none" strike="noStrike" kern="1200" cap="none" spc="0" normalizeH="0" baseline="0" dirty="0">
                <a:ln>
                  <a:noFill/>
                </a:ln>
                <a:solidFill>
                  <a:schemeClr val="tx1"/>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9" name="Text Placeholder 16">
            <a:extLst>
              <a:ext uri="{FF2B5EF4-FFF2-40B4-BE49-F238E27FC236}">
                <a16:creationId xmlns:a16="http://schemas.microsoft.com/office/drawing/2014/main" id="{37B83A8A-C4C8-7CB9-0305-6ADEF13573BF}"/>
              </a:ext>
            </a:extLst>
          </p:cNvPr>
          <p:cNvSpPr>
            <a:spLocks noGrp="1"/>
          </p:cNvSpPr>
          <p:nvPr>
            <p:ph type="body" sz="quarter" idx="41"/>
          </p:nvPr>
        </p:nvSpPr>
        <p:spPr>
          <a:xfrm>
            <a:off x="5758371" y="3599128"/>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6" name="Text Placeholder 16">
            <a:extLst>
              <a:ext uri="{FF2B5EF4-FFF2-40B4-BE49-F238E27FC236}">
                <a16:creationId xmlns:a16="http://schemas.microsoft.com/office/drawing/2014/main" id="{5CA89292-6A8B-736F-A160-F6C52D25AD77}"/>
              </a:ext>
            </a:extLst>
          </p:cNvPr>
          <p:cNvSpPr>
            <a:spLocks noGrp="1"/>
          </p:cNvSpPr>
          <p:nvPr>
            <p:ph type="body" sz="quarter" idx="28"/>
          </p:nvPr>
        </p:nvSpPr>
        <p:spPr>
          <a:xfrm>
            <a:off x="2725715"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7" name="Text Placeholder 16">
            <a:extLst>
              <a:ext uri="{FF2B5EF4-FFF2-40B4-BE49-F238E27FC236}">
                <a16:creationId xmlns:a16="http://schemas.microsoft.com/office/drawing/2014/main" id="{888315FB-BC21-EAC4-D6A6-DFBC2695CB6F}"/>
              </a:ext>
            </a:extLst>
          </p:cNvPr>
          <p:cNvSpPr>
            <a:spLocks noGrp="1"/>
          </p:cNvSpPr>
          <p:nvPr>
            <p:ph type="body" sz="quarter" idx="29"/>
          </p:nvPr>
        </p:nvSpPr>
        <p:spPr>
          <a:xfrm>
            <a:off x="4130126"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8" name="Text Placeholder 16">
            <a:extLst>
              <a:ext uri="{FF2B5EF4-FFF2-40B4-BE49-F238E27FC236}">
                <a16:creationId xmlns:a16="http://schemas.microsoft.com/office/drawing/2014/main" id="{3520ABD7-E02A-ABAA-3AF4-7E1651126762}"/>
              </a:ext>
            </a:extLst>
          </p:cNvPr>
          <p:cNvSpPr>
            <a:spLocks noGrp="1"/>
          </p:cNvSpPr>
          <p:nvPr>
            <p:ph type="body" sz="quarter" idx="30"/>
          </p:nvPr>
        </p:nvSpPr>
        <p:spPr>
          <a:xfrm>
            <a:off x="5534537"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9" name="Text Placeholder 16">
            <a:extLst>
              <a:ext uri="{FF2B5EF4-FFF2-40B4-BE49-F238E27FC236}">
                <a16:creationId xmlns:a16="http://schemas.microsoft.com/office/drawing/2014/main" id="{09F40FB5-46B6-D410-9972-21269B73312A}"/>
              </a:ext>
            </a:extLst>
          </p:cNvPr>
          <p:cNvSpPr>
            <a:spLocks noGrp="1"/>
          </p:cNvSpPr>
          <p:nvPr>
            <p:ph type="body" sz="quarter" idx="31"/>
          </p:nvPr>
        </p:nvSpPr>
        <p:spPr>
          <a:xfrm>
            <a:off x="6938948"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0" name="Text Placeholder 16">
            <a:extLst>
              <a:ext uri="{FF2B5EF4-FFF2-40B4-BE49-F238E27FC236}">
                <a16:creationId xmlns:a16="http://schemas.microsoft.com/office/drawing/2014/main" id="{71B14F64-5F5E-7BF9-5158-7DCCA6DEC4C3}"/>
              </a:ext>
            </a:extLst>
          </p:cNvPr>
          <p:cNvSpPr>
            <a:spLocks noGrp="1"/>
          </p:cNvSpPr>
          <p:nvPr>
            <p:ph type="body" sz="quarter" idx="32"/>
          </p:nvPr>
        </p:nvSpPr>
        <p:spPr>
          <a:xfrm>
            <a:off x="8343359"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1" name="Text Placeholder 16">
            <a:extLst>
              <a:ext uri="{FF2B5EF4-FFF2-40B4-BE49-F238E27FC236}">
                <a16:creationId xmlns:a16="http://schemas.microsoft.com/office/drawing/2014/main" id="{3994B75F-E52F-1E1C-EB33-52A24F2C4413}"/>
              </a:ext>
            </a:extLst>
          </p:cNvPr>
          <p:cNvSpPr>
            <a:spLocks noGrp="1"/>
          </p:cNvSpPr>
          <p:nvPr>
            <p:ph type="body" sz="quarter" idx="33"/>
          </p:nvPr>
        </p:nvSpPr>
        <p:spPr>
          <a:xfrm>
            <a:off x="9747774"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2" name="Text Placeholder 16">
            <a:extLst>
              <a:ext uri="{FF2B5EF4-FFF2-40B4-BE49-F238E27FC236}">
                <a16:creationId xmlns:a16="http://schemas.microsoft.com/office/drawing/2014/main" id="{FD0C7087-A5A1-8AA5-C6BA-0BBF23360BD0}"/>
              </a:ext>
            </a:extLst>
          </p:cNvPr>
          <p:cNvSpPr>
            <a:spLocks noGrp="1"/>
          </p:cNvSpPr>
          <p:nvPr>
            <p:ph type="body" sz="quarter" idx="34"/>
          </p:nvPr>
        </p:nvSpPr>
        <p:spPr>
          <a:xfrm>
            <a:off x="2818509"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3" name="Text Placeholder 16">
            <a:extLst>
              <a:ext uri="{FF2B5EF4-FFF2-40B4-BE49-F238E27FC236}">
                <a16:creationId xmlns:a16="http://schemas.microsoft.com/office/drawing/2014/main" id="{4BEF74E7-7BDC-448C-A996-D8FB5BF74183}"/>
              </a:ext>
            </a:extLst>
          </p:cNvPr>
          <p:cNvSpPr>
            <a:spLocks noGrp="1"/>
          </p:cNvSpPr>
          <p:nvPr>
            <p:ph type="body" sz="quarter" idx="35"/>
          </p:nvPr>
        </p:nvSpPr>
        <p:spPr>
          <a:xfrm>
            <a:off x="4540254"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4" name="Text Placeholder 16">
            <a:extLst>
              <a:ext uri="{FF2B5EF4-FFF2-40B4-BE49-F238E27FC236}">
                <a16:creationId xmlns:a16="http://schemas.microsoft.com/office/drawing/2014/main" id="{78012E27-F811-01CA-1257-B0F216876065}"/>
              </a:ext>
            </a:extLst>
          </p:cNvPr>
          <p:cNvSpPr>
            <a:spLocks noGrp="1"/>
          </p:cNvSpPr>
          <p:nvPr>
            <p:ph type="body" sz="quarter" idx="36"/>
          </p:nvPr>
        </p:nvSpPr>
        <p:spPr>
          <a:xfrm>
            <a:off x="6261999"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5" name="Text Placeholder 16">
            <a:extLst>
              <a:ext uri="{FF2B5EF4-FFF2-40B4-BE49-F238E27FC236}">
                <a16:creationId xmlns:a16="http://schemas.microsoft.com/office/drawing/2014/main" id="{74D3E8A3-A86C-83C2-7811-162D88C1F088}"/>
              </a:ext>
            </a:extLst>
          </p:cNvPr>
          <p:cNvSpPr>
            <a:spLocks noGrp="1"/>
          </p:cNvSpPr>
          <p:nvPr>
            <p:ph type="body" sz="quarter" idx="37"/>
          </p:nvPr>
        </p:nvSpPr>
        <p:spPr>
          <a:xfrm>
            <a:off x="7983744"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6" name="Text Placeholder 16">
            <a:extLst>
              <a:ext uri="{FF2B5EF4-FFF2-40B4-BE49-F238E27FC236}">
                <a16:creationId xmlns:a16="http://schemas.microsoft.com/office/drawing/2014/main" id="{FDC0DED6-6BD8-65F6-F5F7-5FB669D12A14}"/>
              </a:ext>
            </a:extLst>
          </p:cNvPr>
          <p:cNvSpPr>
            <a:spLocks noGrp="1"/>
          </p:cNvSpPr>
          <p:nvPr>
            <p:ph type="body" sz="quarter" idx="38"/>
          </p:nvPr>
        </p:nvSpPr>
        <p:spPr>
          <a:xfrm>
            <a:off x="9705486"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31" name="Text Placeholder 16">
            <a:extLst>
              <a:ext uri="{FF2B5EF4-FFF2-40B4-BE49-F238E27FC236}">
                <a16:creationId xmlns:a16="http://schemas.microsoft.com/office/drawing/2014/main" id="{F6DDCB44-BB3A-EB55-C61E-1E87AAB52300}"/>
              </a:ext>
            </a:extLst>
          </p:cNvPr>
          <p:cNvSpPr>
            <a:spLocks noGrp="1"/>
          </p:cNvSpPr>
          <p:nvPr>
            <p:ph type="body" sz="quarter" idx="42"/>
          </p:nvPr>
        </p:nvSpPr>
        <p:spPr>
          <a:xfrm>
            <a:off x="5758371" y="5620542"/>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7" name="Text Placeholder 16">
            <a:extLst>
              <a:ext uri="{FF2B5EF4-FFF2-40B4-BE49-F238E27FC236}">
                <a16:creationId xmlns:a16="http://schemas.microsoft.com/office/drawing/2014/main" id="{C9EA89E8-706B-1C61-7302-571250FEF877}"/>
              </a:ext>
            </a:extLst>
          </p:cNvPr>
          <p:cNvSpPr>
            <a:spLocks noGrp="1"/>
          </p:cNvSpPr>
          <p:nvPr>
            <p:ph type="body" sz="quarter" idx="39"/>
          </p:nvPr>
        </p:nvSpPr>
        <p:spPr>
          <a:xfrm>
            <a:off x="5695236" y="6364809"/>
            <a:ext cx="2352775" cy="20005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cxnSp>
        <p:nvCxnSpPr>
          <p:cNvPr id="234" name="Straight Connector 233">
            <a:extLst>
              <a:ext uri="{FF2B5EF4-FFF2-40B4-BE49-F238E27FC236}">
                <a16:creationId xmlns:a16="http://schemas.microsoft.com/office/drawing/2014/main" id="{328E59E3-CC2D-1799-A946-56CAFEA26FC5}"/>
              </a:ext>
              <a:ext uri="{C183D7F6-B498-43B3-948B-1728B52AA6E4}">
                <adec:decorative xmlns:adec="http://schemas.microsoft.com/office/drawing/2017/decorative" val="1"/>
              </a:ext>
            </a:extLst>
          </p:cNvPr>
          <p:cNvCxnSpPr>
            <a:cxnSpLocks/>
          </p:cNvCxnSpPr>
          <p:nvPr userDrawn="1"/>
        </p:nvCxnSpPr>
        <p:spPr>
          <a:xfrm>
            <a:off x="5442697"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66F70DE-CFCB-7C44-592B-43D1ADCCD4A9}"/>
              </a:ext>
              <a:ext uri="{C183D7F6-B498-43B3-948B-1728B52AA6E4}">
                <adec:decorative xmlns:adec="http://schemas.microsoft.com/office/drawing/2017/decorative" val="1"/>
              </a:ext>
            </a:extLst>
          </p:cNvPr>
          <p:cNvCxnSpPr>
            <a:cxnSpLocks/>
          </p:cNvCxnSpPr>
          <p:nvPr userDrawn="1"/>
        </p:nvCxnSpPr>
        <p:spPr>
          <a:xfrm>
            <a:off x="8251519"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8758C8A-1B4C-FDBF-4116-2E7790A95E86}"/>
              </a:ext>
              <a:ext uri="{C183D7F6-B498-43B3-948B-1728B52AA6E4}">
                <adec:decorative xmlns:adec="http://schemas.microsoft.com/office/drawing/2017/decorative" val="1"/>
              </a:ext>
            </a:extLst>
          </p:cNvPr>
          <p:cNvCxnSpPr>
            <a:cxnSpLocks/>
          </p:cNvCxnSpPr>
          <p:nvPr userDrawn="1"/>
        </p:nvCxnSpPr>
        <p:spPr>
          <a:xfrm>
            <a:off x="9655930"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778E4206-C644-115E-6366-FC7FCC1239D3}"/>
              </a:ext>
              <a:ext uri="{C183D7F6-B498-43B3-948B-1728B52AA6E4}">
                <adec:decorative xmlns:adec="http://schemas.microsoft.com/office/drawing/2017/decorative" val="1"/>
              </a:ext>
            </a:extLst>
          </p:cNvPr>
          <p:cNvCxnSpPr>
            <a:cxnSpLocks/>
          </p:cNvCxnSpPr>
          <p:nvPr userDrawn="1"/>
        </p:nvCxnSpPr>
        <p:spPr>
          <a:xfrm>
            <a:off x="6847108"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90203A1-9921-BB6C-27B2-08D6A9A95425}"/>
              </a:ext>
              <a:ext uri="{C183D7F6-B498-43B3-948B-1728B52AA6E4}">
                <adec:decorative xmlns:adec="http://schemas.microsoft.com/office/drawing/2017/decorative" val="1"/>
              </a:ext>
            </a:extLst>
          </p:cNvPr>
          <p:cNvCxnSpPr>
            <a:cxnSpLocks/>
          </p:cNvCxnSpPr>
          <p:nvPr userDrawn="1"/>
        </p:nvCxnSpPr>
        <p:spPr>
          <a:xfrm>
            <a:off x="4038286"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C87F09B-DC4B-07B8-E18D-62F67FCAA601}"/>
              </a:ext>
              <a:ext uri="{C183D7F6-B498-43B3-948B-1728B52AA6E4}">
                <adec:decorative xmlns:adec="http://schemas.microsoft.com/office/drawing/2017/decorative" val="1"/>
              </a:ext>
            </a:extLst>
          </p:cNvPr>
          <p:cNvCxnSpPr>
            <a:cxnSpLocks/>
          </p:cNvCxnSpPr>
          <p:nvPr userDrawn="1"/>
        </p:nvCxnSpPr>
        <p:spPr>
          <a:xfrm>
            <a:off x="6839298" y="2665195"/>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1A0051A-2410-14FD-752A-8A1DFDAE1680}"/>
              </a:ext>
            </a:extLst>
          </p:cNvPr>
          <p:cNvCxnSpPr>
            <a:cxnSpLocks/>
          </p:cNvCxnSpPr>
          <p:nvPr userDrawn="1"/>
        </p:nvCxnSpPr>
        <p:spPr>
          <a:xfrm>
            <a:off x="9037329" y="2665195"/>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75326AE-C4FC-72AC-8F25-CC39DA045A05}"/>
              </a:ext>
            </a:extLst>
          </p:cNvPr>
          <p:cNvCxnSpPr>
            <a:cxnSpLocks/>
          </p:cNvCxnSpPr>
          <p:nvPr userDrawn="1"/>
        </p:nvCxnSpPr>
        <p:spPr>
          <a:xfrm>
            <a:off x="4641267" y="2665195"/>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CA4D497-527A-683A-27EB-FF60A2F2E83A}"/>
              </a:ext>
            </a:extLst>
          </p:cNvPr>
          <p:cNvCxnSpPr>
            <a:cxnSpLocks/>
          </p:cNvCxnSpPr>
          <p:nvPr userDrawn="1"/>
        </p:nvCxnSpPr>
        <p:spPr>
          <a:xfrm>
            <a:off x="6011492"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B61BEAC-2A25-F20F-4CE0-19518DC028DE}"/>
              </a:ext>
            </a:extLst>
          </p:cNvPr>
          <p:cNvCxnSpPr>
            <a:cxnSpLocks/>
          </p:cNvCxnSpPr>
          <p:nvPr userDrawn="1"/>
        </p:nvCxnSpPr>
        <p:spPr>
          <a:xfrm>
            <a:off x="9454982"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D324277-4705-89E4-E306-ACDB00F4DEF1}"/>
              </a:ext>
            </a:extLst>
          </p:cNvPr>
          <p:cNvCxnSpPr>
            <a:cxnSpLocks/>
          </p:cNvCxnSpPr>
          <p:nvPr userDrawn="1"/>
        </p:nvCxnSpPr>
        <p:spPr>
          <a:xfrm>
            <a:off x="7733237"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9A0A58C-DDAE-7368-89D5-3455339BB422}"/>
              </a:ext>
            </a:extLst>
          </p:cNvPr>
          <p:cNvCxnSpPr>
            <a:cxnSpLocks/>
          </p:cNvCxnSpPr>
          <p:nvPr userDrawn="1"/>
        </p:nvCxnSpPr>
        <p:spPr>
          <a:xfrm>
            <a:off x="4289747"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6" name="Data scientists ICON">
            <a:extLst>
              <a:ext uri="{FF2B5EF4-FFF2-40B4-BE49-F238E27FC236}">
                <a16:creationId xmlns:a16="http://schemas.microsoft.com/office/drawing/2014/main" id="{0F46D5EB-A34F-80CB-6155-588EE1F36E5E}"/>
              </a:ext>
            </a:extLst>
          </p:cNvPr>
          <p:cNvGrpSpPr/>
          <p:nvPr userDrawn="1"/>
        </p:nvGrpSpPr>
        <p:grpSpPr>
          <a:xfrm>
            <a:off x="721609" y="4552480"/>
            <a:ext cx="703082" cy="444713"/>
            <a:chOff x="-1196279" y="-41574"/>
            <a:chExt cx="703082" cy="444713"/>
          </a:xfrm>
        </p:grpSpPr>
        <p:pic>
          <p:nvPicPr>
            <p:cNvPr id="247" name="Graphic 246">
              <a:extLst>
                <a:ext uri="{FF2B5EF4-FFF2-40B4-BE49-F238E27FC236}">
                  <a16:creationId xmlns:a16="http://schemas.microsoft.com/office/drawing/2014/main" id="{4E04511A-4326-B023-1B86-6238FDA2E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10" y="-41574"/>
              <a:ext cx="444713" cy="444713"/>
            </a:xfrm>
            <a:prstGeom prst="rect">
              <a:avLst/>
            </a:prstGeom>
          </p:spPr>
        </p:pic>
        <p:pic>
          <p:nvPicPr>
            <p:cNvPr id="248" name="Graphic 247">
              <a:extLst>
                <a:ext uri="{FF2B5EF4-FFF2-40B4-BE49-F238E27FC236}">
                  <a16:creationId xmlns:a16="http://schemas.microsoft.com/office/drawing/2014/main" id="{88DFF773-AA81-FEB9-D1AC-30B8BC3EA9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279" y="-14404"/>
              <a:ext cx="394711" cy="394711"/>
            </a:xfrm>
            <a:prstGeom prst="rect">
              <a:avLst/>
            </a:prstGeom>
          </p:spPr>
        </p:pic>
      </p:grpSp>
      <p:grpSp>
        <p:nvGrpSpPr>
          <p:cNvPr id="249" name="Group 248">
            <a:extLst>
              <a:ext uri="{FF2B5EF4-FFF2-40B4-BE49-F238E27FC236}">
                <a16:creationId xmlns:a16="http://schemas.microsoft.com/office/drawing/2014/main" id="{C2B73F89-DE1E-7C2B-D050-70D086317DDE}"/>
              </a:ext>
            </a:extLst>
          </p:cNvPr>
          <p:cNvGrpSpPr/>
          <p:nvPr userDrawn="1"/>
        </p:nvGrpSpPr>
        <p:grpSpPr>
          <a:xfrm>
            <a:off x="736586" y="1754956"/>
            <a:ext cx="673129" cy="437091"/>
            <a:chOff x="4053860" y="-1864422"/>
            <a:chExt cx="673129" cy="437091"/>
          </a:xfrm>
        </p:grpSpPr>
        <p:pic>
          <p:nvPicPr>
            <p:cNvPr id="250" name="Graphic 249">
              <a:extLst>
                <a:ext uri="{FF2B5EF4-FFF2-40B4-BE49-F238E27FC236}">
                  <a16:creationId xmlns:a16="http://schemas.microsoft.com/office/drawing/2014/main" id="{EBE7AE27-FDFD-F05B-AA4D-1606B86DFC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9898" y="-1864422"/>
              <a:ext cx="437091" cy="437091"/>
            </a:xfrm>
            <a:prstGeom prst="rect">
              <a:avLst/>
            </a:prstGeom>
          </p:spPr>
        </p:pic>
        <p:pic>
          <p:nvPicPr>
            <p:cNvPr id="251" name="Graphic 250">
              <a:extLst>
                <a:ext uri="{FF2B5EF4-FFF2-40B4-BE49-F238E27FC236}">
                  <a16:creationId xmlns:a16="http://schemas.microsoft.com/office/drawing/2014/main" id="{72E656F4-AE38-1099-00FA-7D25F23248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3860" y="-1838330"/>
              <a:ext cx="394711" cy="394711"/>
            </a:xfrm>
            <a:prstGeom prst="rect">
              <a:avLst/>
            </a:prstGeom>
          </p:spPr>
        </p:pic>
      </p:grpSp>
    </p:spTree>
    <p:extLst>
      <p:ext uri="{BB962C8B-B14F-4D97-AF65-F5344CB8AC3E}">
        <p14:creationId xmlns:p14="http://schemas.microsoft.com/office/powerpoint/2010/main" val="31398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10BBD400-9D84-7E0A-67AC-12C476679D04}"/>
              </a:ext>
              <a:ext uri="{C183D7F6-B498-43B3-948B-1728B52AA6E4}">
                <adec:decorative xmlns:adec="http://schemas.microsoft.com/office/drawing/2017/decorative" val="1"/>
              </a:ext>
            </a:extLst>
          </p:cNvPr>
          <p:cNvSpPr/>
          <p:nvPr/>
        </p:nvSpPr>
        <p:spPr bwMode="auto">
          <a:xfrm>
            <a:off x="584200" y="1415380"/>
            <a:ext cx="10957829" cy="485365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err="1">
              <a:solidFill>
                <a:schemeClr val="accent1">
                  <a:lumMod val="60000"/>
                  <a:lumOff val="40000"/>
                </a:schemeClr>
              </a:solidFill>
              <a:cs typeface="Segoe UI" pitchFamily="34" charset="0"/>
            </a:endParaRPr>
          </a:p>
        </p:txBody>
      </p:sp>
      <p:sp>
        <p:nvSpPr>
          <p:cNvPr id="139" name="Text Placeholder 16">
            <a:extLst>
              <a:ext uri="{FF2B5EF4-FFF2-40B4-BE49-F238E27FC236}">
                <a16:creationId xmlns:a16="http://schemas.microsoft.com/office/drawing/2014/main" id="{37B83A8A-C4C8-7CB9-0305-6ADEF13573BF}"/>
              </a:ext>
            </a:extLst>
          </p:cNvPr>
          <p:cNvSpPr>
            <a:spLocks noGrp="1"/>
          </p:cNvSpPr>
          <p:nvPr>
            <p:ph type="body" sz="quarter" idx="41"/>
          </p:nvPr>
        </p:nvSpPr>
        <p:spPr>
          <a:xfrm>
            <a:off x="4045636" y="1592580"/>
            <a:ext cx="4100729" cy="369332"/>
          </a:xfrm>
        </p:spPr>
        <p:txBody>
          <a:bodyPr anchor="ctr"/>
          <a:lstStyle>
            <a:lvl1pPr algn="ctr">
              <a:spcBef>
                <a:spcPts val="0"/>
              </a:spcBef>
              <a:spcAft>
                <a:spcPts val="0"/>
              </a:spcAft>
              <a:defRPr kumimoji="0" lang="en-US" sz="24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6" name="Text Placeholder 16">
            <a:extLst>
              <a:ext uri="{FF2B5EF4-FFF2-40B4-BE49-F238E27FC236}">
                <a16:creationId xmlns:a16="http://schemas.microsoft.com/office/drawing/2014/main" id="{5CA89292-6A8B-736F-A160-F6C52D25AD77}"/>
              </a:ext>
            </a:extLst>
          </p:cNvPr>
          <p:cNvSpPr>
            <a:spLocks noGrp="1"/>
          </p:cNvSpPr>
          <p:nvPr>
            <p:ph type="body" sz="quarter" idx="28"/>
          </p:nvPr>
        </p:nvSpPr>
        <p:spPr>
          <a:xfrm>
            <a:off x="924532"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27" name="Text Placeholder 16">
            <a:extLst>
              <a:ext uri="{FF2B5EF4-FFF2-40B4-BE49-F238E27FC236}">
                <a16:creationId xmlns:a16="http://schemas.microsoft.com/office/drawing/2014/main" id="{888315FB-BC21-EAC4-D6A6-DFBC2695CB6F}"/>
              </a:ext>
            </a:extLst>
          </p:cNvPr>
          <p:cNvSpPr>
            <a:spLocks noGrp="1"/>
          </p:cNvSpPr>
          <p:nvPr>
            <p:ph type="body" sz="quarter" idx="29"/>
          </p:nvPr>
        </p:nvSpPr>
        <p:spPr>
          <a:xfrm>
            <a:off x="2700254"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28" name="Text Placeholder 16">
            <a:extLst>
              <a:ext uri="{FF2B5EF4-FFF2-40B4-BE49-F238E27FC236}">
                <a16:creationId xmlns:a16="http://schemas.microsoft.com/office/drawing/2014/main" id="{3520ABD7-E02A-ABAA-3AF4-7E1651126762}"/>
              </a:ext>
            </a:extLst>
          </p:cNvPr>
          <p:cNvSpPr>
            <a:spLocks noGrp="1"/>
          </p:cNvSpPr>
          <p:nvPr>
            <p:ph type="body" sz="quarter" idx="30"/>
          </p:nvPr>
        </p:nvSpPr>
        <p:spPr>
          <a:xfrm>
            <a:off x="4475976"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29" name="Text Placeholder 16">
            <a:extLst>
              <a:ext uri="{FF2B5EF4-FFF2-40B4-BE49-F238E27FC236}">
                <a16:creationId xmlns:a16="http://schemas.microsoft.com/office/drawing/2014/main" id="{09F40FB5-46B6-D410-9972-21269B73312A}"/>
              </a:ext>
            </a:extLst>
          </p:cNvPr>
          <p:cNvSpPr>
            <a:spLocks noGrp="1"/>
          </p:cNvSpPr>
          <p:nvPr>
            <p:ph type="body" sz="quarter" idx="31"/>
          </p:nvPr>
        </p:nvSpPr>
        <p:spPr>
          <a:xfrm>
            <a:off x="6251698"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0" name="Text Placeholder 16">
            <a:extLst>
              <a:ext uri="{FF2B5EF4-FFF2-40B4-BE49-F238E27FC236}">
                <a16:creationId xmlns:a16="http://schemas.microsoft.com/office/drawing/2014/main" id="{71B14F64-5F5E-7BF9-5158-7DCCA6DEC4C3}"/>
              </a:ext>
            </a:extLst>
          </p:cNvPr>
          <p:cNvSpPr>
            <a:spLocks noGrp="1"/>
          </p:cNvSpPr>
          <p:nvPr>
            <p:ph type="body" sz="quarter" idx="32"/>
          </p:nvPr>
        </p:nvSpPr>
        <p:spPr>
          <a:xfrm>
            <a:off x="8027420"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1" name="Text Placeholder 16">
            <a:extLst>
              <a:ext uri="{FF2B5EF4-FFF2-40B4-BE49-F238E27FC236}">
                <a16:creationId xmlns:a16="http://schemas.microsoft.com/office/drawing/2014/main" id="{3994B75F-E52F-1E1C-EB33-52A24F2C4413}"/>
              </a:ext>
            </a:extLst>
          </p:cNvPr>
          <p:cNvSpPr>
            <a:spLocks noGrp="1"/>
          </p:cNvSpPr>
          <p:nvPr>
            <p:ph type="body" sz="quarter" idx="33"/>
          </p:nvPr>
        </p:nvSpPr>
        <p:spPr>
          <a:xfrm>
            <a:off x="9803139"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2" name="Text Placeholder 16">
            <a:extLst>
              <a:ext uri="{FF2B5EF4-FFF2-40B4-BE49-F238E27FC236}">
                <a16:creationId xmlns:a16="http://schemas.microsoft.com/office/drawing/2014/main" id="{FD0C7087-A5A1-8AA5-C6BA-0BBF23360BD0}"/>
              </a:ext>
            </a:extLst>
          </p:cNvPr>
          <p:cNvSpPr>
            <a:spLocks noGrp="1"/>
          </p:cNvSpPr>
          <p:nvPr>
            <p:ph type="body" sz="quarter" idx="34"/>
          </p:nvPr>
        </p:nvSpPr>
        <p:spPr>
          <a:xfrm>
            <a:off x="1599374"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3" name="Text Placeholder 16">
            <a:extLst>
              <a:ext uri="{FF2B5EF4-FFF2-40B4-BE49-F238E27FC236}">
                <a16:creationId xmlns:a16="http://schemas.microsoft.com/office/drawing/2014/main" id="{4BEF74E7-7BDC-448C-A996-D8FB5BF74183}"/>
              </a:ext>
            </a:extLst>
          </p:cNvPr>
          <p:cNvSpPr>
            <a:spLocks noGrp="1"/>
          </p:cNvSpPr>
          <p:nvPr>
            <p:ph type="body" sz="quarter" idx="35"/>
          </p:nvPr>
        </p:nvSpPr>
        <p:spPr>
          <a:xfrm>
            <a:off x="3499258"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4" name="Text Placeholder 16">
            <a:extLst>
              <a:ext uri="{FF2B5EF4-FFF2-40B4-BE49-F238E27FC236}">
                <a16:creationId xmlns:a16="http://schemas.microsoft.com/office/drawing/2014/main" id="{78012E27-F811-01CA-1257-B0F216876065}"/>
              </a:ext>
            </a:extLst>
          </p:cNvPr>
          <p:cNvSpPr>
            <a:spLocks noGrp="1"/>
          </p:cNvSpPr>
          <p:nvPr>
            <p:ph type="body" sz="quarter" idx="36"/>
          </p:nvPr>
        </p:nvSpPr>
        <p:spPr>
          <a:xfrm>
            <a:off x="5399142"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5" name="Text Placeholder 16">
            <a:extLst>
              <a:ext uri="{FF2B5EF4-FFF2-40B4-BE49-F238E27FC236}">
                <a16:creationId xmlns:a16="http://schemas.microsoft.com/office/drawing/2014/main" id="{74D3E8A3-A86C-83C2-7811-162D88C1F088}"/>
              </a:ext>
            </a:extLst>
          </p:cNvPr>
          <p:cNvSpPr>
            <a:spLocks noGrp="1"/>
          </p:cNvSpPr>
          <p:nvPr>
            <p:ph type="body" sz="quarter" idx="37"/>
          </p:nvPr>
        </p:nvSpPr>
        <p:spPr>
          <a:xfrm>
            <a:off x="7299026"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6" name="Text Placeholder 16">
            <a:extLst>
              <a:ext uri="{FF2B5EF4-FFF2-40B4-BE49-F238E27FC236}">
                <a16:creationId xmlns:a16="http://schemas.microsoft.com/office/drawing/2014/main" id="{FDC0DED6-6BD8-65F6-F5F7-5FB669D12A14}"/>
              </a:ext>
            </a:extLst>
          </p:cNvPr>
          <p:cNvSpPr>
            <a:spLocks noGrp="1"/>
          </p:cNvSpPr>
          <p:nvPr>
            <p:ph type="body" sz="quarter" idx="38"/>
          </p:nvPr>
        </p:nvSpPr>
        <p:spPr>
          <a:xfrm>
            <a:off x="9198909"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231" name="Text Placeholder 16">
            <a:extLst>
              <a:ext uri="{FF2B5EF4-FFF2-40B4-BE49-F238E27FC236}">
                <a16:creationId xmlns:a16="http://schemas.microsoft.com/office/drawing/2014/main" id="{F6DDCB44-BB3A-EB55-C61E-1E87AAB52300}"/>
              </a:ext>
            </a:extLst>
          </p:cNvPr>
          <p:cNvSpPr>
            <a:spLocks noGrp="1"/>
          </p:cNvSpPr>
          <p:nvPr>
            <p:ph type="body" sz="quarter" idx="42"/>
          </p:nvPr>
        </p:nvSpPr>
        <p:spPr>
          <a:xfrm>
            <a:off x="4760597" y="4883637"/>
            <a:ext cx="2670806" cy="276999"/>
          </a:xfrm>
        </p:spPr>
        <p:txBody>
          <a:bodyPr anchor="ctr"/>
          <a:lstStyle>
            <a:lvl1pPr algn="ctr">
              <a:spcBef>
                <a:spcPts val="0"/>
              </a:spcBef>
              <a:spcAft>
                <a:spcPts val="0"/>
              </a:spcAft>
              <a:defRPr kumimoji="0" lang="en-US" sz="18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7" name="Text Placeholder 16">
            <a:extLst>
              <a:ext uri="{FF2B5EF4-FFF2-40B4-BE49-F238E27FC236}">
                <a16:creationId xmlns:a16="http://schemas.microsoft.com/office/drawing/2014/main" id="{C9EA89E8-706B-1C61-7302-571250FEF877}"/>
              </a:ext>
            </a:extLst>
          </p:cNvPr>
          <p:cNvSpPr>
            <a:spLocks noGrp="1"/>
          </p:cNvSpPr>
          <p:nvPr>
            <p:ph type="body" sz="quarter" idx="39"/>
          </p:nvPr>
        </p:nvSpPr>
        <p:spPr>
          <a:xfrm>
            <a:off x="4684862" y="5846598"/>
            <a:ext cx="2822276"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cxnSp>
        <p:nvCxnSpPr>
          <p:cNvPr id="234" name="Straight Connector 233">
            <a:extLst>
              <a:ext uri="{FF2B5EF4-FFF2-40B4-BE49-F238E27FC236}">
                <a16:creationId xmlns:a16="http://schemas.microsoft.com/office/drawing/2014/main" id="{328E59E3-CC2D-1799-A946-56CAFEA26FC5}"/>
              </a:ext>
              <a:ext uri="{C183D7F6-B498-43B3-948B-1728B52AA6E4}">
                <adec:decorative xmlns:adec="http://schemas.microsoft.com/office/drawing/2017/decorative" val="1"/>
              </a:ext>
            </a:extLst>
          </p:cNvPr>
          <p:cNvCxnSpPr>
            <a:cxnSpLocks/>
          </p:cNvCxnSpPr>
          <p:nvPr userDrawn="1"/>
        </p:nvCxnSpPr>
        <p:spPr>
          <a:xfrm flipH="1">
            <a:off x="4320279"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66F70DE-CFCB-7C44-592B-43D1ADCCD4A9}"/>
              </a:ext>
              <a:ext uri="{C183D7F6-B498-43B3-948B-1728B52AA6E4}">
                <adec:decorative xmlns:adec="http://schemas.microsoft.com/office/drawing/2017/decorative" val="1"/>
              </a:ext>
            </a:extLst>
          </p:cNvPr>
          <p:cNvCxnSpPr>
            <a:cxnSpLocks/>
          </p:cNvCxnSpPr>
          <p:nvPr userDrawn="1"/>
        </p:nvCxnSpPr>
        <p:spPr>
          <a:xfrm flipH="1">
            <a:off x="7871723"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8758C8A-1B4C-FDBF-4116-2E7790A95E86}"/>
              </a:ext>
              <a:ext uri="{C183D7F6-B498-43B3-948B-1728B52AA6E4}">
                <adec:decorative xmlns:adec="http://schemas.microsoft.com/office/drawing/2017/decorative" val="1"/>
              </a:ext>
            </a:extLst>
          </p:cNvPr>
          <p:cNvCxnSpPr>
            <a:cxnSpLocks/>
          </p:cNvCxnSpPr>
          <p:nvPr userDrawn="1"/>
        </p:nvCxnSpPr>
        <p:spPr>
          <a:xfrm flipH="1">
            <a:off x="9647445"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778E4206-C644-115E-6366-FC7FCC1239D3}"/>
              </a:ext>
              <a:ext uri="{C183D7F6-B498-43B3-948B-1728B52AA6E4}">
                <adec:decorative xmlns:adec="http://schemas.microsoft.com/office/drawing/2017/decorative" val="1"/>
              </a:ext>
            </a:extLst>
          </p:cNvPr>
          <p:cNvCxnSpPr>
            <a:cxnSpLocks/>
          </p:cNvCxnSpPr>
          <p:nvPr userDrawn="1"/>
        </p:nvCxnSpPr>
        <p:spPr>
          <a:xfrm flipH="1">
            <a:off x="6096001"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90203A1-9921-BB6C-27B2-08D6A9A95425}"/>
              </a:ext>
              <a:ext uri="{C183D7F6-B498-43B3-948B-1728B52AA6E4}">
                <adec:decorative xmlns:adec="http://schemas.microsoft.com/office/drawing/2017/decorative" val="1"/>
              </a:ext>
            </a:extLst>
          </p:cNvPr>
          <p:cNvCxnSpPr>
            <a:cxnSpLocks/>
          </p:cNvCxnSpPr>
          <p:nvPr userDrawn="1"/>
        </p:nvCxnSpPr>
        <p:spPr>
          <a:xfrm flipH="1">
            <a:off x="2544557"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CA4D497-527A-683A-27EB-FF60A2F2E83A}"/>
              </a:ext>
            </a:extLst>
          </p:cNvPr>
          <p:cNvCxnSpPr>
            <a:cxnSpLocks/>
          </p:cNvCxnSpPr>
          <p:nvPr userDrawn="1"/>
        </p:nvCxnSpPr>
        <p:spPr>
          <a:xfrm flipH="1">
            <a:off x="5181364"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B61BEAC-2A25-F20F-4CE0-19518DC028DE}"/>
              </a:ext>
            </a:extLst>
          </p:cNvPr>
          <p:cNvCxnSpPr>
            <a:cxnSpLocks/>
          </p:cNvCxnSpPr>
          <p:nvPr userDrawn="1"/>
        </p:nvCxnSpPr>
        <p:spPr>
          <a:xfrm flipH="1">
            <a:off x="8981132"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D324277-4705-89E4-E306-ACDB00F4DEF1}"/>
              </a:ext>
            </a:extLst>
          </p:cNvPr>
          <p:cNvCxnSpPr>
            <a:cxnSpLocks/>
          </p:cNvCxnSpPr>
          <p:nvPr userDrawn="1"/>
        </p:nvCxnSpPr>
        <p:spPr>
          <a:xfrm flipH="1">
            <a:off x="7081248"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9A0A58C-DDAE-7368-89D5-3455339BB422}"/>
              </a:ext>
            </a:extLst>
          </p:cNvPr>
          <p:cNvCxnSpPr>
            <a:cxnSpLocks/>
          </p:cNvCxnSpPr>
          <p:nvPr userDrawn="1"/>
        </p:nvCxnSpPr>
        <p:spPr>
          <a:xfrm flipH="1">
            <a:off x="3281480"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114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2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013157"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46574" y="3123805"/>
            <a:ext cx="2704616" cy="615553"/>
          </a:xfrm>
        </p:spPr>
        <p:txBody>
          <a:bodyPr/>
          <a:lstStyle>
            <a:lvl1pPr algn="ctr">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46574" y="4138971"/>
            <a:ext cx="2704616"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4" y="3160318"/>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4" y="4175484"/>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96163" y="3121223"/>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96163" y="4136389"/>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2637251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4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 uri="{C183D7F6-B498-43B3-948B-1728B52AA6E4}">
                <adec:decorative xmlns:adec="http://schemas.microsoft.com/office/drawing/2017/decorative" val="1"/>
              </a:ext>
            </a:extLst>
          </p:cNvPr>
          <p:cNvSpPr>
            <a:spLocks noGrp="1"/>
          </p:cNvSpPr>
          <p:nvPr>
            <p:ph type="title"/>
          </p:nvPr>
        </p:nvSpPr>
        <p:spPr>
          <a:xfrm>
            <a:off x="588262" y="-1175734"/>
            <a:ext cx="6959905" cy="984885"/>
          </a:xfrm>
        </p:spPr>
        <p:txBody>
          <a:bodyPr anchor="b"/>
          <a:lstStyle>
            <a:lvl1pPr algn="l">
              <a:defRPr/>
            </a:lvl1pPr>
          </a:lstStyle>
          <a:p>
            <a:r>
              <a:rPr lang="en-US"/>
              <a:t>Click to edit Master title style</a:t>
            </a:r>
          </a:p>
        </p:txBody>
      </p:sp>
      <p:sp>
        <p:nvSpPr>
          <p:cNvPr id="10" name="Text Placeholder 4">
            <a:extLst>
              <a:ext uri="{FF2B5EF4-FFF2-40B4-BE49-F238E27FC236}">
                <a16:creationId xmlns:a16="http://schemas.microsoft.com/office/drawing/2014/main" id="{E5A5A68F-E455-5C37-905C-410C8126BDF5}"/>
              </a:ext>
            </a:extLst>
          </p:cNvPr>
          <p:cNvSpPr>
            <a:spLocks noGrp="1"/>
          </p:cNvSpPr>
          <p:nvPr>
            <p:ph type="body" sz="quarter" idx="14"/>
          </p:nvPr>
        </p:nvSpPr>
        <p:spPr>
          <a:xfrm>
            <a:off x="588262" y="3035848"/>
            <a:ext cx="4781653" cy="553998"/>
          </a:xfrm>
        </p:spPr>
        <p:txBody>
          <a:bodyPr anchor="b"/>
          <a:lstStyle>
            <a:lvl1pPr algn="l">
              <a:defRPr lang="en-US" sz="3600" b="0" kern="1200" cap="none" spc="-50" baseline="0" dirty="0">
                <a:ln w="3175">
                  <a:noFill/>
                </a:ln>
                <a:solidFill>
                  <a:schemeClr val="accent2">
                    <a:lumMod val="60000"/>
                    <a:lumOff val="40000"/>
                  </a:schemeClr>
                </a:solidFill>
                <a:effectLst/>
                <a:latin typeface="+mj-lt"/>
                <a:ea typeface="+mn-ea"/>
                <a:cs typeface="Segoe UI Light" panose="020B05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6" name="Text Placeholder 4">
            <a:extLst>
              <a:ext uri="{FF2B5EF4-FFF2-40B4-BE49-F238E27FC236}">
                <a16:creationId xmlns:a16="http://schemas.microsoft.com/office/drawing/2014/main" id="{848D7C97-BDA0-33ED-BB04-F16F3F361C60}"/>
              </a:ext>
            </a:extLst>
          </p:cNvPr>
          <p:cNvSpPr>
            <a:spLocks noGrp="1"/>
          </p:cNvSpPr>
          <p:nvPr>
            <p:ph type="body" sz="quarter" idx="10"/>
          </p:nvPr>
        </p:nvSpPr>
        <p:spPr>
          <a:xfrm>
            <a:off x="588263" y="3612356"/>
            <a:ext cx="3805130" cy="499416"/>
          </a:xfrm>
        </p:spPr>
        <p:txBody>
          <a:bodyPr/>
          <a:lstStyle>
            <a:lvl1pPr algn="l">
              <a:defRPr sz="20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4">
            <a:extLst>
              <a:ext uri="{FF2B5EF4-FFF2-40B4-BE49-F238E27FC236}">
                <a16:creationId xmlns:a16="http://schemas.microsoft.com/office/drawing/2014/main" id="{84332A09-D183-9BB1-0559-EDB5550D8BFF}"/>
              </a:ext>
            </a:extLst>
          </p:cNvPr>
          <p:cNvSpPr>
            <a:spLocks noGrp="1"/>
          </p:cNvSpPr>
          <p:nvPr>
            <p:ph type="body" sz="quarter" idx="11"/>
          </p:nvPr>
        </p:nvSpPr>
        <p:spPr>
          <a:xfrm>
            <a:off x="7798609" y="1724408"/>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4">
            <a:extLst>
              <a:ext uri="{FF2B5EF4-FFF2-40B4-BE49-F238E27FC236}">
                <a16:creationId xmlns:a16="http://schemas.microsoft.com/office/drawing/2014/main" id="{394B39AC-EA80-1E29-32F4-DC78B73DC74D}"/>
              </a:ext>
            </a:extLst>
          </p:cNvPr>
          <p:cNvSpPr>
            <a:spLocks noGrp="1"/>
          </p:cNvSpPr>
          <p:nvPr>
            <p:ph type="body" sz="quarter" idx="12"/>
          </p:nvPr>
        </p:nvSpPr>
        <p:spPr>
          <a:xfrm>
            <a:off x="7798609" y="2935224"/>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4">
            <a:extLst>
              <a:ext uri="{FF2B5EF4-FFF2-40B4-BE49-F238E27FC236}">
                <a16:creationId xmlns:a16="http://schemas.microsoft.com/office/drawing/2014/main" id="{A873D90F-C821-36FF-9C65-0E6B02A020A9}"/>
              </a:ext>
            </a:extLst>
          </p:cNvPr>
          <p:cNvSpPr>
            <a:spLocks noGrp="1"/>
          </p:cNvSpPr>
          <p:nvPr>
            <p:ph type="body" sz="quarter" idx="13"/>
          </p:nvPr>
        </p:nvSpPr>
        <p:spPr>
          <a:xfrm>
            <a:off x="7798609" y="4114800"/>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 name="Oval 2">
            <a:extLst>
              <a:ext uri="{FF2B5EF4-FFF2-40B4-BE49-F238E27FC236}">
                <a16:creationId xmlns:a16="http://schemas.microsoft.com/office/drawing/2014/main" id="{2632387A-305B-89EA-510F-A01F7B6D028F}"/>
              </a:ext>
              <a:ext uri="{C183D7F6-B498-43B3-948B-1728B52AA6E4}">
                <adec:decorative xmlns:adec="http://schemas.microsoft.com/office/drawing/2017/decorative" val="1"/>
              </a:ext>
            </a:extLst>
          </p:cNvPr>
          <p:cNvSpPr/>
          <p:nvPr userDrawn="1"/>
        </p:nvSpPr>
        <p:spPr bwMode="auto">
          <a:xfrm>
            <a:off x="7250185" y="1728216"/>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732662B0-6838-31A0-40EB-85B6A7A27C1A}"/>
              </a:ext>
              <a:ext uri="{C183D7F6-B498-43B3-948B-1728B52AA6E4}">
                <adec:decorative xmlns:adec="http://schemas.microsoft.com/office/drawing/2017/decorative" val="1"/>
              </a:ext>
            </a:extLst>
          </p:cNvPr>
          <p:cNvSpPr/>
          <p:nvPr userDrawn="1"/>
        </p:nvSpPr>
        <p:spPr bwMode="auto">
          <a:xfrm>
            <a:off x="7231887" y="2972845"/>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Oval 4">
            <a:extLst>
              <a:ext uri="{FF2B5EF4-FFF2-40B4-BE49-F238E27FC236}">
                <a16:creationId xmlns:a16="http://schemas.microsoft.com/office/drawing/2014/main" id="{E01A41BA-5F6B-03FC-634A-DBA3C67CFE6A}"/>
              </a:ext>
              <a:ext uri="{C183D7F6-B498-43B3-948B-1728B52AA6E4}">
                <adec:decorative xmlns:adec="http://schemas.microsoft.com/office/drawing/2017/decorative" val="1"/>
              </a:ext>
            </a:extLst>
          </p:cNvPr>
          <p:cNvSpPr/>
          <p:nvPr userDrawn="1"/>
        </p:nvSpPr>
        <p:spPr bwMode="auto">
          <a:xfrm>
            <a:off x="7250185" y="411480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16572470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4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 uri="{C183D7F6-B498-43B3-948B-1728B52AA6E4}">
                <adec:decorative xmlns:adec="http://schemas.microsoft.com/office/drawing/2017/decorative" val="1"/>
              </a:ext>
            </a:extLst>
          </p:cNvPr>
          <p:cNvSpPr>
            <a:spLocks noGrp="1"/>
          </p:cNvSpPr>
          <p:nvPr>
            <p:ph type="title"/>
          </p:nvPr>
        </p:nvSpPr>
        <p:spPr>
          <a:xfrm>
            <a:off x="588262" y="-1175734"/>
            <a:ext cx="6959905" cy="984885"/>
          </a:xfrm>
        </p:spPr>
        <p:txBody>
          <a:bodyPr anchor="b"/>
          <a:lstStyle>
            <a:lvl1pPr algn="l">
              <a:defRPr/>
            </a:lvl1pPr>
          </a:lstStyle>
          <a:p>
            <a:r>
              <a:rPr lang="en-US"/>
              <a:t>Click to edit Master title style</a:t>
            </a:r>
          </a:p>
        </p:txBody>
      </p:sp>
      <p:sp>
        <p:nvSpPr>
          <p:cNvPr id="10" name="Text Placeholder 4">
            <a:extLst>
              <a:ext uri="{FF2B5EF4-FFF2-40B4-BE49-F238E27FC236}">
                <a16:creationId xmlns:a16="http://schemas.microsoft.com/office/drawing/2014/main" id="{E5A5A68F-E455-5C37-905C-410C8126BDF5}"/>
              </a:ext>
            </a:extLst>
          </p:cNvPr>
          <p:cNvSpPr>
            <a:spLocks noGrp="1"/>
          </p:cNvSpPr>
          <p:nvPr>
            <p:ph type="body" sz="quarter" idx="14"/>
          </p:nvPr>
        </p:nvSpPr>
        <p:spPr>
          <a:xfrm>
            <a:off x="588262" y="3035848"/>
            <a:ext cx="4781653" cy="553998"/>
          </a:xfrm>
        </p:spPr>
        <p:txBody>
          <a:bodyPr anchor="b"/>
          <a:lstStyle>
            <a:lvl1pPr algn="l">
              <a:defRPr lang="en-US" sz="3600" b="0" kern="1200" cap="none" spc="-50" baseline="0" dirty="0">
                <a:ln w="3175">
                  <a:noFill/>
                </a:ln>
                <a:solidFill>
                  <a:schemeClr val="accent2">
                    <a:lumMod val="60000"/>
                    <a:lumOff val="40000"/>
                  </a:schemeClr>
                </a:solidFill>
                <a:effectLst/>
                <a:latin typeface="+mj-lt"/>
                <a:ea typeface="+mn-ea"/>
                <a:cs typeface="Segoe UI Light" panose="020B05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6" name="Text Placeholder 4">
            <a:extLst>
              <a:ext uri="{FF2B5EF4-FFF2-40B4-BE49-F238E27FC236}">
                <a16:creationId xmlns:a16="http://schemas.microsoft.com/office/drawing/2014/main" id="{848D7C97-BDA0-33ED-BB04-F16F3F361C60}"/>
              </a:ext>
            </a:extLst>
          </p:cNvPr>
          <p:cNvSpPr>
            <a:spLocks noGrp="1"/>
          </p:cNvSpPr>
          <p:nvPr>
            <p:ph type="body" sz="quarter" idx="10"/>
          </p:nvPr>
        </p:nvSpPr>
        <p:spPr>
          <a:xfrm>
            <a:off x="588263" y="3612356"/>
            <a:ext cx="3805130" cy="499416"/>
          </a:xfrm>
        </p:spPr>
        <p:txBody>
          <a:bodyPr/>
          <a:lstStyle>
            <a:lvl1pPr algn="l">
              <a:defRPr sz="20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4">
            <a:extLst>
              <a:ext uri="{FF2B5EF4-FFF2-40B4-BE49-F238E27FC236}">
                <a16:creationId xmlns:a16="http://schemas.microsoft.com/office/drawing/2014/main" id="{84332A09-D183-9BB1-0559-EDB5550D8BFF}"/>
              </a:ext>
            </a:extLst>
          </p:cNvPr>
          <p:cNvSpPr>
            <a:spLocks noGrp="1"/>
          </p:cNvSpPr>
          <p:nvPr>
            <p:ph type="body" sz="quarter" idx="11"/>
          </p:nvPr>
        </p:nvSpPr>
        <p:spPr>
          <a:xfrm>
            <a:off x="7798609" y="1728216"/>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4">
            <a:extLst>
              <a:ext uri="{FF2B5EF4-FFF2-40B4-BE49-F238E27FC236}">
                <a16:creationId xmlns:a16="http://schemas.microsoft.com/office/drawing/2014/main" id="{394B39AC-EA80-1E29-32F4-DC78B73DC74D}"/>
              </a:ext>
            </a:extLst>
          </p:cNvPr>
          <p:cNvSpPr>
            <a:spLocks noGrp="1"/>
          </p:cNvSpPr>
          <p:nvPr>
            <p:ph type="body" sz="quarter" idx="12"/>
          </p:nvPr>
        </p:nvSpPr>
        <p:spPr>
          <a:xfrm>
            <a:off x="7798609" y="2932677"/>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4">
            <a:extLst>
              <a:ext uri="{FF2B5EF4-FFF2-40B4-BE49-F238E27FC236}">
                <a16:creationId xmlns:a16="http://schemas.microsoft.com/office/drawing/2014/main" id="{A873D90F-C821-36FF-9C65-0E6B02A020A9}"/>
              </a:ext>
            </a:extLst>
          </p:cNvPr>
          <p:cNvSpPr>
            <a:spLocks noGrp="1"/>
          </p:cNvSpPr>
          <p:nvPr>
            <p:ph type="body" sz="quarter" idx="13"/>
          </p:nvPr>
        </p:nvSpPr>
        <p:spPr>
          <a:xfrm>
            <a:off x="7798609" y="4111772"/>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 name="Text Placeholder 4">
            <a:extLst>
              <a:ext uri="{FF2B5EF4-FFF2-40B4-BE49-F238E27FC236}">
                <a16:creationId xmlns:a16="http://schemas.microsoft.com/office/drawing/2014/main" id="{276DD17D-4A05-49EF-B950-AEE623425244}"/>
              </a:ext>
            </a:extLst>
          </p:cNvPr>
          <p:cNvSpPr>
            <a:spLocks noGrp="1"/>
          </p:cNvSpPr>
          <p:nvPr>
            <p:ph type="body" sz="quarter" idx="15"/>
          </p:nvPr>
        </p:nvSpPr>
        <p:spPr>
          <a:xfrm>
            <a:off x="7798609" y="5114020"/>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4" name="Oval 3">
            <a:extLst>
              <a:ext uri="{FF2B5EF4-FFF2-40B4-BE49-F238E27FC236}">
                <a16:creationId xmlns:a16="http://schemas.microsoft.com/office/drawing/2014/main" id="{C06F4B2B-C670-A63B-4306-24E363F35771}"/>
              </a:ext>
              <a:ext uri="{C183D7F6-B498-43B3-948B-1728B52AA6E4}">
                <adec:decorative xmlns:adec="http://schemas.microsoft.com/office/drawing/2017/decorative" val="1"/>
              </a:ext>
            </a:extLst>
          </p:cNvPr>
          <p:cNvSpPr/>
          <p:nvPr userDrawn="1"/>
        </p:nvSpPr>
        <p:spPr bwMode="auto">
          <a:xfrm>
            <a:off x="7250185" y="1728216"/>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67557FEF-2DA3-1DAE-EDF8-A2F0667BB7DE}"/>
              </a:ext>
              <a:ext uri="{C183D7F6-B498-43B3-948B-1728B52AA6E4}">
                <adec:decorative xmlns:adec="http://schemas.microsoft.com/office/drawing/2017/decorative" val="1"/>
              </a:ext>
            </a:extLst>
          </p:cNvPr>
          <p:cNvSpPr/>
          <p:nvPr userDrawn="1"/>
        </p:nvSpPr>
        <p:spPr bwMode="auto">
          <a:xfrm>
            <a:off x="7250185" y="411480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Oval 11">
            <a:extLst>
              <a:ext uri="{FF2B5EF4-FFF2-40B4-BE49-F238E27FC236}">
                <a16:creationId xmlns:a16="http://schemas.microsoft.com/office/drawing/2014/main" id="{8C93B21D-4804-6773-36FE-EBA953C06A5E}"/>
              </a:ext>
              <a:ext uri="{C183D7F6-B498-43B3-948B-1728B52AA6E4}">
                <adec:decorative xmlns:adec="http://schemas.microsoft.com/office/drawing/2017/decorative" val="1"/>
              </a:ext>
            </a:extLst>
          </p:cNvPr>
          <p:cNvSpPr/>
          <p:nvPr userDrawn="1"/>
        </p:nvSpPr>
        <p:spPr bwMode="auto">
          <a:xfrm>
            <a:off x="7250185" y="511402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Oval 12">
            <a:extLst>
              <a:ext uri="{FF2B5EF4-FFF2-40B4-BE49-F238E27FC236}">
                <a16:creationId xmlns:a16="http://schemas.microsoft.com/office/drawing/2014/main" id="{9DF2EFDB-017A-5064-7AF8-6C613D991CEB}"/>
              </a:ext>
              <a:ext uri="{C183D7F6-B498-43B3-948B-1728B52AA6E4}">
                <adec:decorative xmlns:adec="http://schemas.microsoft.com/office/drawing/2017/decorative" val="1"/>
              </a:ext>
            </a:extLst>
          </p:cNvPr>
          <p:cNvSpPr/>
          <p:nvPr userDrawn="1"/>
        </p:nvSpPr>
        <p:spPr bwMode="auto">
          <a:xfrm>
            <a:off x="7231887" y="2972845"/>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4260869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L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C284FE-C4D0-DD2B-A720-4B27B6534113}"/>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descr="A picture containing plant, flower&#10;&#10;Description automatically generated">
            <a:extLst>
              <a:ext uri="{FF2B5EF4-FFF2-40B4-BE49-F238E27FC236}">
                <a16:creationId xmlns:a16="http://schemas.microsoft.com/office/drawing/2014/main" id="{F8156420-329E-6B68-5591-52480586F29F}"/>
              </a:ext>
            </a:extLst>
          </p:cNvPr>
          <p:cNvPicPr>
            <a:picLocks noChangeAspect="1"/>
          </p:cNvPicPr>
          <p:nvPr userDrawn="1"/>
        </p:nvPicPr>
        <p:blipFill>
          <a:blip r:embed="rId2"/>
          <a:stretch>
            <a:fillRect/>
          </a:stretch>
        </p:blipFill>
        <p:spPr>
          <a:xfrm>
            <a:off x="-7495" y="3314700"/>
            <a:ext cx="4394200" cy="3543300"/>
          </a:xfrm>
          <a:prstGeom prst="rect">
            <a:avLst/>
          </a:prstGeom>
        </p:spPr>
      </p:pic>
      <p:sp>
        <p:nvSpPr>
          <p:cNvPr id="4" name="Rectangle 3">
            <a:extLst>
              <a:ext uri="{FF2B5EF4-FFF2-40B4-BE49-F238E27FC236}">
                <a16:creationId xmlns:a16="http://schemas.microsoft.com/office/drawing/2014/main" id="{D2C84F27-63CD-3AB4-E6C7-2BE88FBF1778}"/>
              </a:ext>
            </a:extLst>
          </p:cNvPr>
          <p:cNvSpPr/>
          <p:nvPr userDrawn="1"/>
        </p:nvSpPr>
        <p:spPr bwMode="auto">
          <a:xfrm flipH="1">
            <a:off x="4373217" y="0"/>
            <a:ext cx="78187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030277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E800-F53F-A55C-0277-F9F37996776B}"/>
              </a:ext>
            </a:extLst>
          </p:cNvPr>
          <p:cNvSpPr>
            <a:spLocks noGrp="1"/>
          </p:cNvSpPr>
          <p:nvPr>
            <p:ph type="title"/>
          </p:nvPr>
        </p:nvSpPr>
        <p:spPr/>
        <p:txBody>
          <a:bodyPr/>
          <a:lstStyle/>
          <a:p>
            <a:r>
              <a:rPr lang="en-US"/>
              <a:t>Click to edit Master title style</a:t>
            </a:r>
          </a:p>
        </p:txBody>
      </p:sp>
      <p:sp>
        <p:nvSpPr>
          <p:cNvPr id="4" name="Parallelogram 3">
            <a:extLst>
              <a:ext uri="{FF2B5EF4-FFF2-40B4-BE49-F238E27FC236}">
                <a16:creationId xmlns:a16="http://schemas.microsoft.com/office/drawing/2014/main" id="{6908E3DB-89B7-DEEC-A10B-939ACE0E5AC1}"/>
              </a:ext>
              <a:ext uri="{C183D7F6-B498-43B3-948B-1728B52AA6E4}">
                <adec:decorative xmlns:adec="http://schemas.microsoft.com/office/drawing/2017/decorative" val="1"/>
              </a:ext>
            </a:extLst>
          </p:cNvPr>
          <p:cNvSpPr/>
          <p:nvPr userDrawn="1"/>
        </p:nvSpPr>
        <p:spPr bwMode="auto">
          <a:xfrm>
            <a:off x="9812226" y="2266172"/>
            <a:ext cx="2194560" cy="2181750"/>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Parallelogram 4">
            <a:extLst>
              <a:ext uri="{FF2B5EF4-FFF2-40B4-BE49-F238E27FC236}">
                <a16:creationId xmlns:a16="http://schemas.microsoft.com/office/drawing/2014/main" id="{9DB60BA8-41D9-7D48-C852-F636055CD9F3}"/>
              </a:ext>
              <a:ext uri="{C183D7F6-B498-43B3-948B-1728B52AA6E4}">
                <adec:decorative xmlns:adec="http://schemas.microsoft.com/office/drawing/2017/decorative" val="1"/>
              </a:ext>
            </a:extLst>
          </p:cNvPr>
          <p:cNvSpPr/>
          <p:nvPr userDrawn="1"/>
        </p:nvSpPr>
        <p:spPr bwMode="auto">
          <a:xfrm>
            <a:off x="7405473" y="2266172"/>
            <a:ext cx="2194560" cy="21720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Parallelogram 5">
            <a:extLst>
              <a:ext uri="{FF2B5EF4-FFF2-40B4-BE49-F238E27FC236}">
                <a16:creationId xmlns:a16="http://schemas.microsoft.com/office/drawing/2014/main" id="{4B903BFF-D6CB-399B-B701-8F54EE21E0E8}"/>
              </a:ext>
              <a:ext uri="{C183D7F6-B498-43B3-948B-1728B52AA6E4}">
                <adec:decorative xmlns:adec="http://schemas.microsoft.com/office/drawing/2017/decorative" val="1"/>
              </a:ext>
            </a:extLst>
          </p:cNvPr>
          <p:cNvSpPr/>
          <p:nvPr userDrawn="1"/>
        </p:nvSpPr>
        <p:spPr bwMode="auto">
          <a:xfrm>
            <a:off x="4998720" y="2266172"/>
            <a:ext cx="2194560" cy="2181751"/>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Parallelogram 6">
            <a:extLst>
              <a:ext uri="{FF2B5EF4-FFF2-40B4-BE49-F238E27FC236}">
                <a16:creationId xmlns:a16="http://schemas.microsoft.com/office/drawing/2014/main" id="{C7CE8BD2-169C-DF1F-DE7F-2CE381E3218C}"/>
              </a:ext>
              <a:ext uri="{C183D7F6-B498-43B3-948B-1728B52AA6E4}">
                <adec:decorative xmlns:adec="http://schemas.microsoft.com/office/drawing/2017/decorative" val="1"/>
              </a:ext>
            </a:extLst>
          </p:cNvPr>
          <p:cNvSpPr/>
          <p:nvPr userDrawn="1"/>
        </p:nvSpPr>
        <p:spPr bwMode="auto">
          <a:xfrm>
            <a:off x="2591967" y="2266172"/>
            <a:ext cx="2194560" cy="2199565"/>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9" name="Parallelogram 8">
            <a:extLst>
              <a:ext uri="{FF2B5EF4-FFF2-40B4-BE49-F238E27FC236}">
                <a16:creationId xmlns:a16="http://schemas.microsoft.com/office/drawing/2014/main" id="{C40FCC65-96FD-A149-7F86-E32DACB0DB03}"/>
              </a:ext>
              <a:ext uri="{C183D7F6-B498-43B3-948B-1728B52AA6E4}">
                <adec:decorative xmlns:adec="http://schemas.microsoft.com/office/drawing/2017/decorative" val="1"/>
              </a:ext>
            </a:extLst>
          </p:cNvPr>
          <p:cNvSpPr/>
          <p:nvPr userDrawn="1"/>
        </p:nvSpPr>
        <p:spPr bwMode="auto">
          <a:xfrm>
            <a:off x="185214" y="2266172"/>
            <a:ext cx="2194560" cy="2186882"/>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24" name="Text Placeholder 4">
            <a:extLst>
              <a:ext uri="{FF2B5EF4-FFF2-40B4-BE49-F238E27FC236}">
                <a16:creationId xmlns:a16="http://schemas.microsoft.com/office/drawing/2014/main" id="{E47DBC6C-2A1F-69AF-0057-BED0A8B63203}"/>
              </a:ext>
            </a:extLst>
          </p:cNvPr>
          <p:cNvSpPr>
            <a:spLocks noGrp="1"/>
          </p:cNvSpPr>
          <p:nvPr>
            <p:ph type="body" sz="quarter" idx="10"/>
          </p:nvPr>
        </p:nvSpPr>
        <p:spPr>
          <a:xfrm>
            <a:off x="276654"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5" name="Text Placeholder 4">
            <a:extLst>
              <a:ext uri="{FF2B5EF4-FFF2-40B4-BE49-F238E27FC236}">
                <a16:creationId xmlns:a16="http://schemas.microsoft.com/office/drawing/2014/main" id="{A5427169-B68F-E1A0-B373-D0F153A30B85}"/>
              </a:ext>
            </a:extLst>
          </p:cNvPr>
          <p:cNvSpPr>
            <a:spLocks noGrp="1"/>
          </p:cNvSpPr>
          <p:nvPr>
            <p:ph type="body" sz="quarter" idx="26" hasCustomPrompt="1"/>
          </p:nvPr>
        </p:nvSpPr>
        <p:spPr>
          <a:xfrm>
            <a:off x="338837"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26" name="Text Placeholder 4">
            <a:extLst>
              <a:ext uri="{FF2B5EF4-FFF2-40B4-BE49-F238E27FC236}">
                <a16:creationId xmlns:a16="http://schemas.microsoft.com/office/drawing/2014/main" id="{B4AD9661-92AC-800C-2DFD-09F0898F5C4F}"/>
              </a:ext>
            </a:extLst>
          </p:cNvPr>
          <p:cNvSpPr>
            <a:spLocks noGrp="1"/>
          </p:cNvSpPr>
          <p:nvPr>
            <p:ph type="body" sz="quarter" idx="27"/>
          </p:nvPr>
        </p:nvSpPr>
        <p:spPr>
          <a:xfrm>
            <a:off x="338837"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27" name="Text Placeholder 4">
            <a:extLst>
              <a:ext uri="{FF2B5EF4-FFF2-40B4-BE49-F238E27FC236}">
                <a16:creationId xmlns:a16="http://schemas.microsoft.com/office/drawing/2014/main" id="{0EFA8600-6732-98FB-3905-0EDA1C0D5C3A}"/>
              </a:ext>
            </a:extLst>
          </p:cNvPr>
          <p:cNvSpPr>
            <a:spLocks noGrp="1"/>
          </p:cNvSpPr>
          <p:nvPr>
            <p:ph type="body" sz="quarter" idx="28"/>
          </p:nvPr>
        </p:nvSpPr>
        <p:spPr>
          <a:xfrm>
            <a:off x="2683407"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4">
            <a:extLst>
              <a:ext uri="{FF2B5EF4-FFF2-40B4-BE49-F238E27FC236}">
                <a16:creationId xmlns:a16="http://schemas.microsoft.com/office/drawing/2014/main" id="{8AEBACE7-957F-6206-CAA0-0C78A42F52EF}"/>
              </a:ext>
            </a:extLst>
          </p:cNvPr>
          <p:cNvSpPr>
            <a:spLocks noGrp="1"/>
          </p:cNvSpPr>
          <p:nvPr>
            <p:ph type="body" sz="quarter" idx="29" hasCustomPrompt="1"/>
          </p:nvPr>
        </p:nvSpPr>
        <p:spPr>
          <a:xfrm>
            <a:off x="2745590"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29" name="Text Placeholder 4">
            <a:extLst>
              <a:ext uri="{FF2B5EF4-FFF2-40B4-BE49-F238E27FC236}">
                <a16:creationId xmlns:a16="http://schemas.microsoft.com/office/drawing/2014/main" id="{89C4C439-CF21-A2D5-9757-DC8626F9327B}"/>
              </a:ext>
            </a:extLst>
          </p:cNvPr>
          <p:cNvSpPr>
            <a:spLocks noGrp="1"/>
          </p:cNvSpPr>
          <p:nvPr>
            <p:ph type="body" sz="quarter" idx="30"/>
          </p:nvPr>
        </p:nvSpPr>
        <p:spPr>
          <a:xfrm>
            <a:off x="2745590"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4">
            <a:extLst>
              <a:ext uri="{FF2B5EF4-FFF2-40B4-BE49-F238E27FC236}">
                <a16:creationId xmlns:a16="http://schemas.microsoft.com/office/drawing/2014/main" id="{8FE4B0B9-E636-4B30-DD61-DF7B90D74CB9}"/>
              </a:ext>
            </a:extLst>
          </p:cNvPr>
          <p:cNvSpPr>
            <a:spLocks noGrp="1"/>
          </p:cNvSpPr>
          <p:nvPr>
            <p:ph type="body" sz="quarter" idx="31"/>
          </p:nvPr>
        </p:nvSpPr>
        <p:spPr>
          <a:xfrm>
            <a:off x="5107194"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4">
            <a:extLst>
              <a:ext uri="{FF2B5EF4-FFF2-40B4-BE49-F238E27FC236}">
                <a16:creationId xmlns:a16="http://schemas.microsoft.com/office/drawing/2014/main" id="{7EFBA9B1-B5CB-5D07-A0B4-67018D39ECD0}"/>
              </a:ext>
            </a:extLst>
          </p:cNvPr>
          <p:cNvSpPr>
            <a:spLocks noGrp="1"/>
          </p:cNvSpPr>
          <p:nvPr>
            <p:ph type="body" sz="quarter" idx="32" hasCustomPrompt="1"/>
          </p:nvPr>
        </p:nvSpPr>
        <p:spPr>
          <a:xfrm>
            <a:off x="5169377"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32" name="Text Placeholder 4">
            <a:extLst>
              <a:ext uri="{FF2B5EF4-FFF2-40B4-BE49-F238E27FC236}">
                <a16:creationId xmlns:a16="http://schemas.microsoft.com/office/drawing/2014/main" id="{899E7927-6B17-107E-886A-B1E096F2912A}"/>
              </a:ext>
            </a:extLst>
          </p:cNvPr>
          <p:cNvSpPr>
            <a:spLocks noGrp="1"/>
          </p:cNvSpPr>
          <p:nvPr>
            <p:ph type="body" sz="quarter" idx="33"/>
          </p:nvPr>
        </p:nvSpPr>
        <p:spPr>
          <a:xfrm>
            <a:off x="5169377"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3" name="Text Placeholder 4">
            <a:extLst>
              <a:ext uri="{FF2B5EF4-FFF2-40B4-BE49-F238E27FC236}">
                <a16:creationId xmlns:a16="http://schemas.microsoft.com/office/drawing/2014/main" id="{DB9CB9FF-2E0A-16AC-F92A-1326ADB491E3}"/>
              </a:ext>
            </a:extLst>
          </p:cNvPr>
          <p:cNvSpPr>
            <a:spLocks noGrp="1"/>
          </p:cNvSpPr>
          <p:nvPr>
            <p:ph type="body" sz="quarter" idx="34"/>
          </p:nvPr>
        </p:nvSpPr>
        <p:spPr>
          <a:xfrm>
            <a:off x="7496913"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34" name="Text Placeholder 4">
            <a:extLst>
              <a:ext uri="{FF2B5EF4-FFF2-40B4-BE49-F238E27FC236}">
                <a16:creationId xmlns:a16="http://schemas.microsoft.com/office/drawing/2014/main" id="{56A68B2E-CA8E-8398-73C8-F5DC9D177C92}"/>
              </a:ext>
            </a:extLst>
          </p:cNvPr>
          <p:cNvSpPr>
            <a:spLocks noGrp="1"/>
          </p:cNvSpPr>
          <p:nvPr>
            <p:ph type="body" sz="quarter" idx="35" hasCustomPrompt="1"/>
          </p:nvPr>
        </p:nvSpPr>
        <p:spPr>
          <a:xfrm>
            <a:off x="7559096"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35" name="Text Placeholder 4">
            <a:extLst>
              <a:ext uri="{FF2B5EF4-FFF2-40B4-BE49-F238E27FC236}">
                <a16:creationId xmlns:a16="http://schemas.microsoft.com/office/drawing/2014/main" id="{9937CEB6-E8C2-75C7-E26E-CDA17E63F5C3}"/>
              </a:ext>
            </a:extLst>
          </p:cNvPr>
          <p:cNvSpPr>
            <a:spLocks noGrp="1"/>
          </p:cNvSpPr>
          <p:nvPr>
            <p:ph type="body" sz="quarter" idx="36"/>
          </p:nvPr>
        </p:nvSpPr>
        <p:spPr>
          <a:xfrm>
            <a:off x="7559096"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4">
            <a:extLst>
              <a:ext uri="{FF2B5EF4-FFF2-40B4-BE49-F238E27FC236}">
                <a16:creationId xmlns:a16="http://schemas.microsoft.com/office/drawing/2014/main" id="{18E156EE-FAD7-FEFA-0D58-78CCDE352748}"/>
              </a:ext>
            </a:extLst>
          </p:cNvPr>
          <p:cNvSpPr>
            <a:spLocks noGrp="1"/>
          </p:cNvSpPr>
          <p:nvPr>
            <p:ph type="body" sz="quarter" idx="37"/>
          </p:nvPr>
        </p:nvSpPr>
        <p:spPr>
          <a:xfrm>
            <a:off x="9903666"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4">
            <a:extLst>
              <a:ext uri="{FF2B5EF4-FFF2-40B4-BE49-F238E27FC236}">
                <a16:creationId xmlns:a16="http://schemas.microsoft.com/office/drawing/2014/main" id="{CC435F85-B543-9ADF-3FBC-11690434324A}"/>
              </a:ext>
            </a:extLst>
          </p:cNvPr>
          <p:cNvSpPr>
            <a:spLocks noGrp="1"/>
          </p:cNvSpPr>
          <p:nvPr>
            <p:ph type="body" sz="quarter" idx="38" hasCustomPrompt="1"/>
          </p:nvPr>
        </p:nvSpPr>
        <p:spPr>
          <a:xfrm>
            <a:off x="9965849"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38" name="Text Placeholder 4">
            <a:extLst>
              <a:ext uri="{FF2B5EF4-FFF2-40B4-BE49-F238E27FC236}">
                <a16:creationId xmlns:a16="http://schemas.microsoft.com/office/drawing/2014/main" id="{4A45338F-06AF-1446-1C59-02D629511B01}"/>
              </a:ext>
            </a:extLst>
          </p:cNvPr>
          <p:cNvSpPr>
            <a:spLocks noGrp="1"/>
          </p:cNvSpPr>
          <p:nvPr>
            <p:ph type="body" sz="quarter" idx="39"/>
          </p:nvPr>
        </p:nvSpPr>
        <p:spPr>
          <a:xfrm>
            <a:off x="9965849"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81652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1" name="Parallelogram 10">
            <a:extLst>
              <a:ext uri="{FF2B5EF4-FFF2-40B4-BE49-F238E27FC236}">
                <a16:creationId xmlns:a16="http://schemas.microsoft.com/office/drawing/2014/main" id="{862BC943-834E-D768-1E78-710233EA92BD}"/>
              </a:ext>
              <a:ext uri="{C183D7F6-B498-43B3-948B-1728B52AA6E4}">
                <adec:decorative xmlns:adec="http://schemas.microsoft.com/office/drawing/2017/decorative" val="1"/>
              </a:ext>
            </a:extLst>
          </p:cNvPr>
          <p:cNvSpPr/>
          <p:nvPr userDrawn="1"/>
        </p:nvSpPr>
        <p:spPr bwMode="auto">
          <a:xfrm>
            <a:off x="9060747" y="1735155"/>
            <a:ext cx="2537428" cy="2933886"/>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Parallelogram 11">
            <a:extLst>
              <a:ext uri="{FF2B5EF4-FFF2-40B4-BE49-F238E27FC236}">
                <a16:creationId xmlns:a16="http://schemas.microsoft.com/office/drawing/2014/main" id="{6DB0B3CD-FF9A-6CB0-AF6A-AFE08B0DADDA}"/>
              </a:ext>
              <a:ext uri="{C183D7F6-B498-43B3-948B-1728B52AA6E4}">
                <adec:decorative xmlns:adec="http://schemas.microsoft.com/office/drawing/2017/decorative" val="1"/>
              </a:ext>
            </a:extLst>
          </p:cNvPr>
          <p:cNvSpPr/>
          <p:nvPr userDrawn="1"/>
        </p:nvSpPr>
        <p:spPr bwMode="auto">
          <a:xfrm>
            <a:off x="6259926" y="1731751"/>
            <a:ext cx="2537428" cy="2946991"/>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3" name="Parallelogram 12">
            <a:extLst>
              <a:ext uri="{FF2B5EF4-FFF2-40B4-BE49-F238E27FC236}">
                <a16:creationId xmlns:a16="http://schemas.microsoft.com/office/drawing/2014/main" id="{E0B4800C-ECFD-50AC-934A-B96A3842C298}"/>
              </a:ext>
              <a:ext uri="{C183D7F6-B498-43B3-948B-1728B52AA6E4}">
                <adec:decorative xmlns:adec="http://schemas.microsoft.com/office/drawing/2017/decorative" val="1"/>
              </a:ext>
            </a:extLst>
          </p:cNvPr>
          <p:cNvSpPr/>
          <p:nvPr userDrawn="1"/>
        </p:nvSpPr>
        <p:spPr bwMode="auto">
          <a:xfrm>
            <a:off x="3450498" y="1725503"/>
            <a:ext cx="2537428" cy="2971053"/>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4" name="Parallelogram 13">
            <a:extLst>
              <a:ext uri="{FF2B5EF4-FFF2-40B4-BE49-F238E27FC236}">
                <a16:creationId xmlns:a16="http://schemas.microsoft.com/office/drawing/2014/main" id="{06A942EC-6B0B-F478-75A1-5BF261A4E22B}"/>
              </a:ext>
              <a:ext uri="{C183D7F6-B498-43B3-948B-1728B52AA6E4}">
                <adec:decorative xmlns:adec="http://schemas.microsoft.com/office/drawing/2017/decorative" val="1"/>
              </a:ext>
            </a:extLst>
          </p:cNvPr>
          <p:cNvSpPr/>
          <p:nvPr userDrawn="1"/>
        </p:nvSpPr>
        <p:spPr bwMode="auto">
          <a:xfrm>
            <a:off x="641070" y="1729951"/>
            <a:ext cx="2537428" cy="2953922"/>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5" name="Text Placeholder 4">
            <a:extLst>
              <a:ext uri="{FF2B5EF4-FFF2-40B4-BE49-F238E27FC236}">
                <a16:creationId xmlns:a16="http://schemas.microsoft.com/office/drawing/2014/main" id="{A57B7F50-C42D-50E7-2198-16D842396E6A}"/>
              </a:ext>
            </a:extLst>
          </p:cNvPr>
          <p:cNvSpPr>
            <a:spLocks noGrp="1"/>
          </p:cNvSpPr>
          <p:nvPr>
            <p:ph type="body" sz="quarter" idx="10"/>
          </p:nvPr>
        </p:nvSpPr>
        <p:spPr>
          <a:xfrm>
            <a:off x="696124"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4">
            <a:extLst>
              <a:ext uri="{FF2B5EF4-FFF2-40B4-BE49-F238E27FC236}">
                <a16:creationId xmlns:a16="http://schemas.microsoft.com/office/drawing/2014/main" id="{44F3B272-17F3-9E75-1965-3C7FB1F2893A}"/>
              </a:ext>
            </a:extLst>
          </p:cNvPr>
          <p:cNvSpPr>
            <a:spLocks noGrp="1"/>
          </p:cNvSpPr>
          <p:nvPr>
            <p:ph type="body" sz="quarter" idx="27"/>
          </p:nvPr>
        </p:nvSpPr>
        <p:spPr>
          <a:xfrm>
            <a:off x="737419"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8" name="Text Placeholder 4">
            <a:extLst>
              <a:ext uri="{FF2B5EF4-FFF2-40B4-BE49-F238E27FC236}">
                <a16:creationId xmlns:a16="http://schemas.microsoft.com/office/drawing/2014/main" id="{F5E0CD47-E763-5E29-B1A8-AAFF61754BFB}"/>
              </a:ext>
            </a:extLst>
          </p:cNvPr>
          <p:cNvSpPr>
            <a:spLocks noGrp="1"/>
          </p:cNvSpPr>
          <p:nvPr>
            <p:ph type="body" sz="quarter" idx="28"/>
          </p:nvPr>
        </p:nvSpPr>
        <p:spPr>
          <a:xfrm>
            <a:off x="3505552"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0" name="Text Placeholder 4">
            <a:extLst>
              <a:ext uri="{FF2B5EF4-FFF2-40B4-BE49-F238E27FC236}">
                <a16:creationId xmlns:a16="http://schemas.microsoft.com/office/drawing/2014/main" id="{FD3C1D9C-8972-34E1-6D5C-216169A9E61E}"/>
              </a:ext>
            </a:extLst>
          </p:cNvPr>
          <p:cNvSpPr>
            <a:spLocks noGrp="1"/>
          </p:cNvSpPr>
          <p:nvPr>
            <p:ph type="body" sz="quarter" idx="30"/>
          </p:nvPr>
        </p:nvSpPr>
        <p:spPr>
          <a:xfrm>
            <a:off x="3546847"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Placeholder 4">
            <a:extLst>
              <a:ext uri="{FF2B5EF4-FFF2-40B4-BE49-F238E27FC236}">
                <a16:creationId xmlns:a16="http://schemas.microsoft.com/office/drawing/2014/main" id="{B05BFCA0-43C3-0BA2-FCFC-8A18AB6441EF}"/>
              </a:ext>
            </a:extLst>
          </p:cNvPr>
          <p:cNvSpPr>
            <a:spLocks noGrp="1"/>
          </p:cNvSpPr>
          <p:nvPr>
            <p:ph type="body" sz="quarter" idx="31"/>
          </p:nvPr>
        </p:nvSpPr>
        <p:spPr>
          <a:xfrm>
            <a:off x="6314980"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3" name="Text Placeholder 4">
            <a:extLst>
              <a:ext uri="{FF2B5EF4-FFF2-40B4-BE49-F238E27FC236}">
                <a16:creationId xmlns:a16="http://schemas.microsoft.com/office/drawing/2014/main" id="{21B8D045-69AB-88D8-58D7-C8E6B671A24F}"/>
              </a:ext>
            </a:extLst>
          </p:cNvPr>
          <p:cNvSpPr>
            <a:spLocks noGrp="1"/>
          </p:cNvSpPr>
          <p:nvPr>
            <p:ph type="body" sz="quarter" idx="33"/>
          </p:nvPr>
        </p:nvSpPr>
        <p:spPr>
          <a:xfrm>
            <a:off x="6356275"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24" name="Text Placeholder 4">
            <a:extLst>
              <a:ext uri="{FF2B5EF4-FFF2-40B4-BE49-F238E27FC236}">
                <a16:creationId xmlns:a16="http://schemas.microsoft.com/office/drawing/2014/main" id="{D483B526-A1F6-A761-C299-692ECF850041}"/>
              </a:ext>
            </a:extLst>
          </p:cNvPr>
          <p:cNvSpPr>
            <a:spLocks noGrp="1"/>
          </p:cNvSpPr>
          <p:nvPr>
            <p:ph type="body" sz="quarter" idx="34"/>
          </p:nvPr>
        </p:nvSpPr>
        <p:spPr>
          <a:xfrm>
            <a:off x="9115801"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4">
            <a:extLst>
              <a:ext uri="{FF2B5EF4-FFF2-40B4-BE49-F238E27FC236}">
                <a16:creationId xmlns:a16="http://schemas.microsoft.com/office/drawing/2014/main" id="{0B96ECA4-3300-1827-2A0F-8AF13EF9E661}"/>
              </a:ext>
            </a:extLst>
          </p:cNvPr>
          <p:cNvSpPr>
            <a:spLocks noGrp="1"/>
          </p:cNvSpPr>
          <p:nvPr>
            <p:ph type="body" sz="quarter" idx="36"/>
          </p:nvPr>
        </p:nvSpPr>
        <p:spPr>
          <a:xfrm>
            <a:off x="9157096"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25304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0" name="Parallelogram 39">
            <a:extLst>
              <a:ext uri="{FF2B5EF4-FFF2-40B4-BE49-F238E27FC236}">
                <a16:creationId xmlns:a16="http://schemas.microsoft.com/office/drawing/2014/main" id="{22F9646A-C5AC-6775-21DA-1F711E0060F9}"/>
              </a:ext>
              <a:ext uri="{C183D7F6-B498-43B3-948B-1728B52AA6E4}">
                <adec:decorative xmlns:adec="http://schemas.microsoft.com/office/drawing/2017/decorative" val="1"/>
              </a:ext>
            </a:extLst>
          </p:cNvPr>
          <p:cNvSpPr/>
          <p:nvPr userDrawn="1"/>
        </p:nvSpPr>
        <p:spPr bwMode="auto">
          <a:xfrm>
            <a:off x="1236663" y="1436688"/>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1" name="Text Placeholder 4">
            <a:extLst>
              <a:ext uri="{FF2B5EF4-FFF2-40B4-BE49-F238E27FC236}">
                <a16:creationId xmlns:a16="http://schemas.microsoft.com/office/drawing/2014/main" id="{08382973-7657-3B43-5793-D74490F5DEC4}"/>
              </a:ext>
            </a:extLst>
          </p:cNvPr>
          <p:cNvSpPr>
            <a:spLocks noGrp="1"/>
          </p:cNvSpPr>
          <p:nvPr>
            <p:ph type="body" sz="quarter" idx="10"/>
          </p:nvPr>
        </p:nvSpPr>
        <p:spPr>
          <a:xfrm>
            <a:off x="1335492" y="1543528"/>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42" name="Text Placeholder 4">
            <a:extLst>
              <a:ext uri="{FF2B5EF4-FFF2-40B4-BE49-F238E27FC236}">
                <a16:creationId xmlns:a16="http://schemas.microsoft.com/office/drawing/2014/main" id="{7D6EC260-B0F4-B849-542F-07ED69078BA7}"/>
              </a:ext>
            </a:extLst>
          </p:cNvPr>
          <p:cNvSpPr>
            <a:spLocks noGrp="1"/>
          </p:cNvSpPr>
          <p:nvPr>
            <p:ph type="body" sz="quarter" idx="27"/>
          </p:nvPr>
        </p:nvSpPr>
        <p:spPr>
          <a:xfrm>
            <a:off x="1400690" y="3003038"/>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3" name="Parallelogram 42">
            <a:extLst>
              <a:ext uri="{FF2B5EF4-FFF2-40B4-BE49-F238E27FC236}">
                <a16:creationId xmlns:a16="http://schemas.microsoft.com/office/drawing/2014/main" id="{28787EEB-ACB0-9DB3-175C-2EA187D1C556}"/>
              </a:ext>
              <a:ext uri="{C183D7F6-B498-43B3-948B-1728B52AA6E4}">
                <adec:decorative xmlns:adec="http://schemas.microsoft.com/office/drawing/2017/decorative" val="1"/>
              </a:ext>
            </a:extLst>
          </p:cNvPr>
          <p:cNvSpPr/>
          <p:nvPr userDrawn="1"/>
        </p:nvSpPr>
        <p:spPr bwMode="auto">
          <a:xfrm>
            <a:off x="4581313" y="1436688"/>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4" name="Text Placeholder 4">
            <a:extLst>
              <a:ext uri="{FF2B5EF4-FFF2-40B4-BE49-F238E27FC236}">
                <a16:creationId xmlns:a16="http://schemas.microsoft.com/office/drawing/2014/main" id="{18645737-3196-0DF4-F9C7-D8AD33DA307F}"/>
              </a:ext>
            </a:extLst>
          </p:cNvPr>
          <p:cNvSpPr>
            <a:spLocks noGrp="1"/>
          </p:cNvSpPr>
          <p:nvPr>
            <p:ph type="body" sz="quarter" idx="28"/>
          </p:nvPr>
        </p:nvSpPr>
        <p:spPr>
          <a:xfrm>
            <a:off x="4680142" y="1543528"/>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45" name="Text Placeholder 4">
            <a:extLst>
              <a:ext uri="{FF2B5EF4-FFF2-40B4-BE49-F238E27FC236}">
                <a16:creationId xmlns:a16="http://schemas.microsoft.com/office/drawing/2014/main" id="{2B1B6639-7DA7-A9BE-9050-667B7E0CCC14}"/>
              </a:ext>
            </a:extLst>
          </p:cNvPr>
          <p:cNvSpPr>
            <a:spLocks noGrp="1"/>
          </p:cNvSpPr>
          <p:nvPr>
            <p:ph type="body" sz="quarter" idx="29"/>
          </p:nvPr>
        </p:nvSpPr>
        <p:spPr>
          <a:xfrm>
            <a:off x="4745340" y="3003038"/>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6" name="Parallelogram 45">
            <a:extLst>
              <a:ext uri="{FF2B5EF4-FFF2-40B4-BE49-F238E27FC236}">
                <a16:creationId xmlns:a16="http://schemas.microsoft.com/office/drawing/2014/main" id="{DD759959-ADFF-C0EA-B52B-4612E7228300}"/>
              </a:ext>
              <a:ext uri="{C183D7F6-B498-43B3-948B-1728B52AA6E4}">
                <adec:decorative xmlns:adec="http://schemas.microsoft.com/office/drawing/2017/decorative" val="1"/>
              </a:ext>
            </a:extLst>
          </p:cNvPr>
          <p:cNvSpPr/>
          <p:nvPr userDrawn="1"/>
        </p:nvSpPr>
        <p:spPr bwMode="auto">
          <a:xfrm>
            <a:off x="8128000" y="1436688"/>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7" name="Text Placeholder 4">
            <a:extLst>
              <a:ext uri="{FF2B5EF4-FFF2-40B4-BE49-F238E27FC236}">
                <a16:creationId xmlns:a16="http://schemas.microsoft.com/office/drawing/2014/main" id="{17C81D81-42A5-CC3A-9587-4E8118EA53DF}"/>
              </a:ext>
            </a:extLst>
          </p:cNvPr>
          <p:cNvSpPr>
            <a:spLocks noGrp="1"/>
          </p:cNvSpPr>
          <p:nvPr>
            <p:ph type="body" sz="quarter" idx="30"/>
          </p:nvPr>
        </p:nvSpPr>
        <p:spPr>
          <a:xfrm>
            <a:off x="8226829" y="1543528"/>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48" name="Text Placeholder 4">
            <a:extLst>
              <a:ext uri="{FF2B5EF4-FFF2-40B4-BE49-F238E27FC236}">
                <a16:creationId xmlns:a16="http://schemas.microsoft.com/office/drawing/2014/main" id="{1C06A924-717C-B99E-E74A-BB49DDF5BA84}"/>
              </a:ext>
            </a:extLst>
          </p:cNvPr>
          <p:cNvSpPr>
            <a:spLocks noGrp="1"/>
          </p:cNvSpPr>
          <p:nvPr>
            <p:ph type="body" sz="quarter" idx="31"/>
          </p:nvPr>
        </p:nvSpPr>
        <p:spPr>
          <a:xfrm>
            <a:off x="8292027" y="3003038"/>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9" name="Parallelogram 48">
            <a:extLst>
              <a:ext uri="{FF2B5EF4-FFF2-40B4-BE49-F238E27FC236}">
                <a16:creationId xmlns:a16="http://schemas.microsoft.com/office/drawing/2014/main" id="{4029C3CE-E1E5-CCCB-FA16-786B135AF46A}"/>
              </a:ext>
              <a:ext uri="{C183D7F6-B498-43B3-948B-1728B52AA6E4}">
                <adec:decorative xmlns:adec="http://schemas.microsoft.com/office/drawing/2017/decorative" val="1"/>
              </a:ext>
            </a:extLst>
          </p:cNvPr>
          <p:cNvSpPr/>
          <p:nvPr userDrawn="1"/>
        </p:nvSpPr>
        <p:spPr bwMode="auto">
          <a:xfrm>
            <a:off x="1236663" y="4067547"/>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0" name="Text Placeholder 4">
            <a:extLst>
              <a:ext uri="{FF2B5EF4-FFF2-40B4-BE49-F238E27FC236}">
                <a16:creationId xmlns:a16="http://schemas.microsoft.com/office/drawing/2014/main" id="{7885048E-1CE6-7909-067D-FC7FFF7EAB35}"/>
              </a:ext>
            </a:extLst>
          </p:cNvPr>
          <p:cNvSpPr>
            <a:spLocks noGrp="1"/>
          </p:cNvSpPr>
          <p:nvPr>
            <p:ph type="body" sz="quarter" idx="32"/>
          </p:nvPr>
        </p:nvSpPr>
        <p:spPr>
          <a:xfrm>
            <a:off x="1335492" y="4174387"/>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51" name="Text Placeholder 4">
            <a:extLst>
              <a:ext uri="{FF2B5EF4-FFF2-40B4-BE49-F238E27FC236}">
                <a16:creationId xmlns:a16="http://schemas.microsoft.com/office/drawing/2014/main" id="{D6F68CF3-3F67-B4F5-E530-97126B657BFE}"/>
              </a:ext>
            </a:extLst>
          </p:cNvPr>
          <p:cNvSpPr>
            <a:spLocks noGrp="1"/>
          </p:cNvSpPr>
          <p:nvPr>
            <p:ph type="body" sz="quarter" idx="33"/>
          </p:nvPr>
        </p:nvSpPr>
        <p:spPr>
          <a:xfrm>
            <a:off x="1400690" y="5633897"/>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52" name="Parallelogram 51">
            <a:extLst>
              <a:ext uri="{FF2B5EF4-FFF2-40B4-BE49-F238E27FC236}">
                <a16:creationId xmlns:a16="http://schemas.microsoft.com/office/drawing/2014/main" id="{FEEC267D-0926-B118-CA28-A1ED61BF3467}"/>
              </a:ext>
              <a:ext uri="{C183D7F6-B498-43B3-948B-1728B52AA6E4}">
                <adec:decorative xmlns:adec="http://schemas.microsoft.com/office/drawing/2017/decorative" val="1"/>
              </a:ext>
            </a:extLst>
          </p:cNvPr>
          <p:cNvSpPr/>
          <p:nvPr userDrawn="1"/>
        </p:nvSpPr>
        <p:spPr bwMode="auto">
          <a:xfrm>
            <a:off x="4581313" y="4067547"/>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3" name="Text Placeholder 4">
            <a:extLst>
              <a:ext uri="{FF2B5EF4-FFF2-40B4-BE49-F238E27FC236}">
                <a16:creationId xmlns:a16="http://schemas.microsoft.com/office/drawing/2014/main" id="{F521C0F7-D303-9C3E-4141-3516F4274351}"/>
              </a:ext>
            </a:extLst>
          </p:cNvPr>
          <p:cNvSpPr>
            <a:spLocks noGrp="1"/>
          </p:cNvSpPr>
          <p:nvPr>
            <p:ph type="body" sz="quarter" idx="34"/>
          </p:nvPr>
        </p:nvSpPr>
        <p:spPr>
          <a:xfrm>
            <a:off x="4680142" y="4174387"/>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54" name="Text Placeholder 4">
            <a:extLst>
              <a:ext uri="{FF2B5EF4-FFF2-40B4-BE49-F238E27FC236}">
                <a16:creationId xmlns:a16="http://schemas.microsoft.com/office/drawing/2014/main" id="{6AF1FA70-1585-1E16-AA0F-F88D64B7EDE8}"/>
              </a:ext>
            </a:extLst>
          </p:cNvPr>
          <p:cNvSpPr>
            <a:spLocks noGrp="1"/>
          </p:cNvSpPr>
          <p:nvPr>
            <p:ph type="body" sz="quarter" idx="35"/>
          </p:nvPr>
        </p:nvSpPr>
        <p:spPr>
          <a:xfrm>
            <a:off x="4745340" y="5633897"/>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55" name="Parallelogram 54">
            <a:extLst>
              <a:ext uri="{FF2B5EF4-FFF2-40B4-BE49-F238E27FC236}">
                <a16:creationId xmlns:a16="http://schemas.microsoft.com/office/drawing/2014/main" id="{B5832AC7-DA3F-5F2C-905D-1E6B71539DC8}"/>
              </a:ext>
              <a:ext uri="{C183D7F6-B498-43B3-948B-1728B52AA6E4}">
                <adec:decorative xmlns:adec="http://schemas.microsoft.com/office/drawing/2017/decorative" val="1"/>
              </a:ext>
            </a:extLst>
          </p:cNvPr>
          <p:cNvSpPr/>
          <p:nvPr userDrawn="1"/>
        </p:nvSpPr>
        <p:spPr bwMode="auto">
          <a:xfrm>
            <a:off x="8128000" y="4067547"/>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6" name="Text Placeholder 4">
            <a:extLst>
              <a:ext uri="{FF2B5EF4-FFF2-40B4-BE49-F238E27FC236}">
                <a16:creationId xmlns:a16="http://schemas.microsoft.com/office/drawing/2014/main" id="{D0DA43C5-B630-CFDB-FA6E-7A2D12D7F83D}"/>
              </a:ext>
            </a:extLst>
          </p:cNvPr>
          <p:cNvSpPr>
            <a:spLocks noGrp="1"/>
          </p:cNvSpPr>
          <p:nvPr>
            <p:ph type="body" sz="quarter" idx="36"/>
          </p:nvPr>
        </p:nvSpPr>
        <p:spPr>
          <a:xfrm>
            <a:off x="8226829" y="4174387"/>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57" name="Text Placeholder 4">
            <a:extLst>
              <a:ext uri="{FF2B5EF4-FFF2-40B4-BE49-F238E27FC236}">
                <a16:creationId xmlns:a16="http://schemas.microsoft.com/office/drawing/2014/main" id="{353F03FA-B27A-F437-3CC9-3E3F4EFB02DF}"/>
              </a:ext>
            </a:extLst>
          </p:cNvPr>
          <p:cNvSpPr>
            <a:spLocks noGrp="1"/>
          </p:cNvSpPr>
          <p:nvPr>
            <p:ph type="body" sz="quarter" idx="37"/>
          </p:nvPr>
        </p:nvSpPr>
        <p:spPr>
          <a:xfrm>
            <a:off x="8292027" y="5633897"/>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Tree>
    <p:extLst>
      <p:ext uri="{BB962C8B-B14F-4D97-AF65-F5344CB8AC3E}">
        <p14:creationId xmlns:p14="http://schemas.microsoft.com/office/powerpoint/2010/main" val="3909387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25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ppt_x</p:attrName>
                                        </p:attrNameLst>
                                      </p:cBhvr>
                                      <p:tavLst>
                                        <p:tav tm="0">
                                          <p:val>
                                            <p:strVal val="#ppt_x"/>
                                          </p:val>
                                        </p:tav>
                                        <p:tav tm="100000">
                                          <p:val>
                                            <p:strVal val="#ppt_x"/>
                                          </p:val>
                                        </p:tav>
                                      </p:tavLst>
                                    </p:anim>
                                    <p:anim calcmode="lin" valueType="num">
                                      <p:cBhvr>
                                        <p:cTn id="15" dur="500" fill="hold"/>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25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anim calcmode="lin" valueType="num">
                                      <p:cBhvr>
                                        <p:cTn id="20" dur="500" fill="hold"/>
                                        <p:tgtEl>
                                          <p:spTgt spid="46"/>
                                        </p:tgtEl>
                                        <p:attrNameLst>
                                          <p:attrName>ppt_x</p:attrName>
                                        </p:attrNameLst>
                                      </p:cBhvr>
                                      <p:tavLst>
                                        <p:tav tm="0">
                                          <p:val>
                                            <p:strVal val="#ppt_x"/>
                                          </p:val>
                                        </p:tav>
                                        <p:tav tm="100000">
                                          <p:val>
                                            <p:strVal val="#ppt_x"/>
                                          </p:val>
                                        </p:tav>
                                      </p:tavLst>
                                    </p:anim>
                                    <p:anim calcmode="lin" valueType="num">
                                      <p:cBhvr>
                                        <p:cTn id="21" dur="5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25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anim calcmode="lin" valueType="num">
                                      <p:cBhvr>
                                        <p:cTn id="26" dur="500" fill="hold"/>
                                        <p:tgtEl>
                                          <p:spTgt spid="49"/>
                                        </p:tgtEl>
                                        <p:attrNameLst>
                                          <p:attrName>ppt_x</p:attrName>
                                        </p:attrNameLst>
                                      </p:cBhvr>
                                      <p:tavLst>
                                        <p:tav tm="0">
                                          <p:val>
                                            <p:strVal val="#ppt_x"/>
                                          </p:val>
                                        </p:tav>
                                        <p:tav tm="100000">
                                          <p:val>
                                            <p:strVal val="#ppt_x"/>
                                          </p:val>
                                        </p:tav>
                                      </p:tavLst>
                                    </p:anim>
                                    <p:anim calcmode="lin" valueType="num">
                                      <p:cBhvr>
                                        <p:cTn id="27" dur="500" fill="hold"/>
                                        <p:tgtEl>
                                          <p:spTgt spid="49"/>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25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anim calcmode="lin" valueType="num">
                                      <p:cBhvr>
                                        <p:cTn id="32" dur="500" fill="hold"/>
                                        <p:tgtEl>
                                          <p:spTgt spid="52"/>
                                        </p:tgtEl>
                                        <p:attrNameLst>
                                          <p:attrName>ppt_x</p:attrName>
                                        </p:attrNameLst>
                                      </p:cBhvr>
                                      <p:tavLst>
                                        <p:tav tm="0">
                                          <p:val>
                                            <p:strVal val="#ppt_x"/>
                                          </p:val>
                                        </p:tav>
                                        <p:tav tm="100000">
                                          <p:val>
                                            <p:strVal val="#ppt_x"/>
                                          </p:val>
                                        </p:tav>
                                      </p:tavLst>
                                    </p:anim>
                                    <p:anim calcmode="lin" valueType="num">
                                      <p:cBhvr>
                                        <p:cTn id="33" dur="500" fill="hold"/>
                                        <p:tgtEl>
                                          <p:spTgt spid="52"/>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42" presetClass="entr" presetSubtype="0" fill="hold" grpId="0" nodeType="after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anim calcmode="lin" valueType="num">
                                      <p:cBhvr>
                                        <p:cTn id="38" dur="500" fill="hold"/>
                                        <p:tgtEl>
                                          <p:spTgt spid="55"/>
                                        </p:tgtEl>
                                        <p:attrNameLst>
                                          <p:attrName>ppt_x</p:attrName>
                                        </p:attrNameLst>
                                      </p:cBhvr>
                                      <p:tavLst>
                                        <p:tav tm="0">
                                          <p:val>
                                            <p:strVal val="#ppt_x"/>
                                          </p:val>
                                        </p:tav>
                                        <p:tav tm="100000">
                                          <p:val>
                                            <p:strVal val="#ppt_x"/>
                                          </p:val>
                                        </p:tav>
                                      </p:tavLst>
                                    </p:anim>
                                    <p:anim calcmode="lin" valueType="num">
                                      <p:cBhvr>
                                        <p:cTn id="39"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6" grpId="0" animBg="1"/>
      <p:bldP spid="49" grpId="0" animBg="1"/>
      <p:bldP spid="52" grpId="0" animBg="1"/>
      <p:bldP spid="55"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3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1" name="Text Placeholder 4">
            <a:extLst>
              <a:ext uri="{FF2B5EF4-FFF2-40B4-BE49-F238E27FC236}">
                <a16:creationId xmlns:a16="http://schemas.microsoft.com/office/drawing/2014/main" id="{08382973-7657-3B43-5793-D74490F5DEC4}"/>
              </a:ext>
            </a:extLst>
          </p:cNvPr>
          <p:cNvSpPr>
            <a:spLocks noGrp="1"/>
          </p:cNvSpPr>
          <p:nvPr>
            <p:ph type="body" sz="quarter" idx="10"/>
          </p:nvPr>
        </p:nvSpPr>
        <p:spPr>
          <a:xfrm>
            <a:off x="589503" y="1788145"/>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4">
            <a:extLst>
              <a:ext uri="{FF2B5EF4-FFF2-40B4-BE49-F238E27FC236}">
                <a16:creationId xmlns:a16="http://schemas.microsoft.com/office/drawing/2014/main" id="{7D6EC260-B0F4-B849-542F-07ED69078BA7}"/>
              </a:ext>
            </a:extLst>
          </p:cNvPr>
          <p:cNvSpPr>
            <a:spLocks noGrp="1"/>
          </p:cNvSpPr>
          <p:nvPr>
            <p:ph type="body" sz="quarter" idx="27"/>
          </p:nvPr>
        </p:nvSpPr>
        <p:spPr>
          <a:xfrm>
            <a:off x="643340" y="3335658"/>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4" name="Text Placeholder 4">
            <a:extLst>
              <a:ext uri="{FF2B5EF4-FFF2-40B4-BE49-F238E27FC236}">
                <a16:creationId xmlns:a16="http://schemas.microsoft.com/office/drawing/2014/main" id="{18645737-3196-0DF4-F9C7-D8AD33DA307F}"/>
              </a:ext>
            </a:extLst>
          </p:cNvPr>
          <p:cNvSpPr>
            <a:spLocks noGrp="1"/>
          </p:cNvSpPr>
          <p:nvPr>
            <p:ph type="body" sz="quarter" idx="28"/>
          </p:nvPr>
        </p:nvSpPr>
        <p:spPr>
          <a:xfrm>
            <a:off x="3465360" y="1788145"/>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45" name="Text Placeholder 4">
            <a:extLst>
              <a:ext uri="{FF2B5EF4-FFF2-40B4-BE49-F238E27FC236}">
                <a16:creationId xmlns:a16="http://schemas.microsoft.com/office/drawing/2014/main" id="{2B1B6639-7DA7-A9BE-9050-667B7E0CCC14}"/>
              </a:ext>
            </a:extLst>
          </p:cNvPr>
          <p:cNvSpPr>
            <a:spLocks noGrp="1"/>
          </p:cNvSpPr>
          <p:nvPr>
            <p:ph type="body" sz="quarter" idx="29"/>
          </p:nvPr>
        </p:nvSpPr>
        <p:spPr>
          <a:xfrm>
            <a:off x="3519197" y="3335658"/>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Click to edit Master text styles</a:t>
            </a:r>
          </a:p>
          <a:p>
            <a:pPr lvl="1"/>
            <a:r>
              <a:rPr lang="en-US"/>
              <a:t>second</a:t>
            </a:r>
          </a:p>
        </p:txBody>
      </p:sp>
      <p:sp>
        <p:nvSpPr>
          <p:cNvPr id="50" name="Text Placeholder 4">
            <a:extLst>
              <a:ext uri="{FF2B5EF4-FFF2-40B4-BE49-F238E27FC236}">
                <a16:creationId xmlns:a16="http://schemas.microsoft.com/office/drawing/2014/main" id="{7885048E-1CE6-7909-067D-FC7FFF7EAB35}"/>
              </a:ext>
            </a:extLst>
          </p:cNvPr>
          <p:cNvSpPr>
            <a:spLocks noGrp="1"/>
          </p:cNvSpPr>
          <p:nvPr>
            <p:ph type="body" sz="quarter" idx="32"/>
          </p:nvPr>
        </p:nvSpPr>
        <p:spPr>
          <a:xfrm>
            <a:off x="6278606" y="1784970"/>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51" name="Text Placeholder 4">
            <a:extLst>
              <a:ext uri="{FF2B5EF4-FFF2-40B4-BE49-F238E27FC236}">
                <a16:creationId xmlns:a16="http://schemas.microsoft.com/office/drawing/2014/main" id="{D6F68CF3-3F67-B4F5-E530-97126B657BFE}"/>
              </a:ext>
            </a:extLst>
          </p:cNvPr>
          <p:cNvSpPr>
            <a:spLocks noGrp="1"/>
          </p:cNvSpPr>
          <p:nvPr>
            <p:ph type="body" sz="quarter" idx="33"/>
          </p:nvPr>
        </p:nvSpPr>
        <p:spPr>
          <a:xfrm>
            <a:off x="6332443" y="3376594"/>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Click to edit Master text styles</a:t>
            </a:r>
          </a:p>
          <a:p>
            <a:pPr lvl="1"/>
            <a:r>
              <a:rPr lang="en-US"/>
              <a:t>second</a:t>
            </a:r>
          </a:p>
        </p:txBody>
      </p:sp>
      <p:sp>
        <p:nvSpPr>
          <p:cNvPr id="53" name="Text Placeholder 4">
            <a:extLst>
              <a:ext uri="{FF2B5EF4-FFF2-40B4-BE49-F238E27FC236}">
                <a16:creationId xmlns:a16="http://schemas.microsoft.com/office/drawing/2014/main" id="{F521C0F7-D303-9C3E-4141-3516F4274351}"/>
              </a:ext>
            </a:extLst>
          </p:cNvPr>
          <p:cNvSpPr>
            <a:spLocks noGrp="1"/>
          </p:cNvSpPr>
          <p:nvPr>
            <p:ph type="body" sz="quarter" idx="34"/>
          </p:nvPr>
        </p:nvSpPr>
        <p:spPr>
          <a:xfrm>
            <a:off x="9091851" y="1784970"/>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54" name="Text Placeholder 4">
            <a:extLst>
              <a:ext uri="{FF2B5EF4-FFF2-40B4-BE49-F238E27FC236}">
                <a16:creationId xmlns:a16="http://schemas.microsoft.com/office/drawing/2014/main" id="{6AF1FA70-1585-1E16-AA0F-F88D64B7EDE8}"/>
              </a:ext>
            </a:extLst>
          </p:cNvPr>
          <p:cNvSpPr>
            <a:spLocks noGrp="1"/>
          </p:cNvSpPr>
          <p:nvPr>
            <p:ph type="body" sz="quarter" idx="35"/>
          </p:nvPr>
        </p:nvSpPr>
        <p:spPr>
          <a:xfrm>
            <a:off x="9145688" y="3376594"/>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Click to edit Master text styles</a:t>
            </a:r>
          </a:p>
          <a:p>
            <a:pPr lvl="1"/>
            <a:r>
              <a:rPr lang="en-US"/>
              <a:t>second</a:t>
            </a:r>
          </a:p>
        </p:txBody>
      </p:sp>
    </p:spTree>
    <p:extLst>
      <p:ext uri="{BB962C8B-B14F-4D97-AF65-F5344CB8AC3E}">
        <p14:creationId xmlns:p14="http://schemas.microsoft.com/office/powerpoint/2010/main" val="2255683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userDrawn="1">
  <p:cSld name="11_centere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2B8C39-8B1B-469C-950E-7C5FFE1EA4D9}"/>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2" name="VISION">
            <a:extLst>
              <a:ext uri="{FF2B5EF4-FFF2-40B4-BE49-F238E27FC236}">
                <a16:creationId xmlns:a16="http://schemas.microsoft.com/office/drawing/2014/main" id="{CFB91BFE-FF0E-817D-2091-D27BAEEC69DE}"/>
              </a:ext>
            </a:extLst>
          </p:cNvPr>
          <p:cNvSpPr>
            <a:spLocks noGrp="1"/>
          </p:cNvSpPr>
          <p:nvPr>
            <p:ph type="body" sz="quarter" idx="10"/>
          </p:nvPr>
        </p:nvSpPr>
        <p:spPr>
          <a:xfrm>
            <a:off x="665757" y="3001474"/>
            <a:ext cx="2010536" cy="470361"/>
          </a:xfrm>
        </p:spPr>
        <p:txBody>
          <a:bodyPr anchor="t"/>
          <a:lstStyle>
            <a:lvl1pPr algn="ctr">
              <a:defRPr sz="28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a:t>
            </a:r>
          </a:p>
        </p:txBody>
      </p:sp>
      <p:sp>
        <p:nvSpPr>
          <p:cNvPr id="19" name="Text Placeholder 4">
            <a:extLst>
              <a:ext uri="{FF2B5EF4-FFF2-40B4-BE49-F238E27FC236}">
                <a16:creationId xmlns:a16="http://schemas.microsoft.com/office/drawing/2014/main" id="{AA25E12C-E6F9-BBB3-69E3-04AF3C4A3CA6}"/>
              </a:ext>
            </a:extLst>
          </p:cNvPr>
          <p:cNvSpPr>
            <a:spLocks noGrp="1"/>
          </p:cNvSpPr>
          <p:nvPr>
            <p:ph type="body" sz="quarter" idx="31"/>
          </p:nvPr>
        </p:nvSpPr>
        <p:spPr>
          <a:xfrm>
            <a:off x="665757" y="3879762"/>
            <a:ext cx="2010536" cy="302375"/>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20" name="Text Placeholder 4">
            <a:extLst>
              <a:ext uri="{FF2B5EF4-FFF2-40B4-BE49-F238E27FC236}">
                <a16:creationId xmlns:a16="http://schemas.microsoft.com/office/drawing/2014/main" id="{D6198383-EF96-1236-D8AF-2AE08E1772B2}"/>
              </a:ext>
            </a:extLst>
          </p:cNvPr>
          <p:cNvSpPr>
            <a:spLocks noGrp="1"/>
          </p:cNvSpPr>
          <p:nvPr>
            <p:ph type="body" sz="quarter" idx="32"/>
          </p:nvPr>
        </p:nvSpPr>
        <p:spPr>
          <a:xfrm>
            <a:off x="665757" y="4604162"/>
            <a:ext cx="2010536" cy="302375"/>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21" name="Text Placeholder 4">
            <a:extLst>
              <a:ext uri="{FF2B5EF4-FFF2-40B4-BE49-F238E27FC236}">
                <a16:creationId xmlns:a16="http://schemas.microsoft.com/office/drawing/2014/main" id="{B51D92F7-E56E-42D9-7939-1806F6F66AC7}"/>
              </a:ext>
            </a:extLst>
          </p:cNvPr>
          <p:cNvSpPr>
            <a:spLocks noGrp="1"/>
          </p:cNvSpPr>
          <p:nvPr>
            <p:ph type="body" sz="quarter" idx="34"/>
          </p:nvPr>
        </p:nvSpPr>
        <p:spPr>
          <a:xfrm>
            <a:off x="665757" y="5328561"/>
            <a:ext cx="2010536" cy="302375"/>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18" name="Picture Placeholder 17">
            <a:extLst>
              <a:ext uri="{FF2B5EF4-FFF2-40B4-BE49-F238E27FC236}">
                <a16:creationId xmlns:a16="http://schemas.microsoft.com/office/drawing/2014/main" id="{9B9A6C1D-AF0E-17F3-8289-800692EB2D3B}"/>
              </a:ext>
              <a:ext uri="{C183D7F6-B498-43B3-948B-1728B52AA6E4}">
                <adec:decorative xmlns:adec="http://schemas.microsoft.com/office/drawing/2017/decorative" val="1"/>
              </a:ext>
            </a:extLst>
          </p:cNvPr>
          <p:cNvSpPr>
            <a:spLocks noGrp="1"/>
          </p:cNvSpPr>
          <p:nvPr>
            <p:ph type="pic" sz="quarter" idx="30"/>
          </p:nvPr>
        </p:nvSpPr>
        <p:spPr>
          <a:xfrm>
            <a:off x="3480954" y="2028535"/>
            <a:ext cx="3780637" cy="3800042"/>
          </a:xfrm>
        </p:spPr>
        <p:txBody>
          <a:bodyPr/>
          <a:lstStyle/>
          <a:p>
            <a:endParaRPr lang="en-US"/>
          </a:p>
        </p:txBody>
      </p:sp>
      <p:sp>
        <p:nvSpPr>
          <p:cNvPr id="12" name="Text Placeholder 11">
            <a:extLst>
              <a:ext uri="{FF2B5EF4-FFF2-40B4-BE49-F238E27FC236}">
                <a16:creationId xmlns:a16="http://schemas.microsoft.com/office/drawing/2014/main" id="{26E1E770-6DC4-C554-C95E-F13C7992C52D}"/>
              </a:ext>
            </a:extLst>
          </p:cNvPr>
          <p:cNvSpPr>
            <a:spLocks noGrp="1"/>
          </p:cNvSpPr>
          <p:nvPr>
            <p:ph type="body" sz="quarter" idx="28"/>
          </p:nvPr>
        </p:nvSpPr>
        <p:spPr>
          <a:xfrm>
            <a:off x="7352778" y="2017713"/>
            <a:ext cx="4213787" cy="756801"/>
          </a:xfrm>
        </p:spPr>
        <p:txBody>
          <a:bodyPr anchor="ctr">
            <a:noAutofit/>
          </a:bodyPr>
          <a:lstStyle>
            <a:lvl1pPr algn="ctr">
              <a:defRPr sz="2000">
                <a:solidFill>
                  <a:schemeClr val="accent2">
                    <a:lumMod val="60000"/>
                    <a:lumOff val="40000"/>
                  </a:schemeClr>
                </a:solidFill>
                <a:latin typeface="+mj-lt"/>
              </a:defRPr>
            </a:lvl1pPr>
          </a:lstStyle>
          <a:p>
            <a:pPr lvl="0"/>
            <a:r>
              <a:rPr lang="en-US"/>
              <a:t>Click to edit Master text</a:t>
            </a:r>
          </a:p>
        </p:txBody>
      </p:sp>
      <p:sp>
        <p:nvSpPr>
          <p:cNvPr id="16" name="Table Placeholder 15">
            <a:extLst>
              <a:ext uri="{FF2B5EF4-FFF2-40B4-BE49-F238E27FC236}">
                <a16:creationId xmlns:a16="http://schemas.microsoft.com/office/drawing/2014/main" id="{1F06EA13-CB44-356F-37AF-6CC38594CE9B}"/>
              </a:ext>
            </a:extLst>
          </p:cNvPr>
          <p:cNvSpPr>
            <a:spLocks noGrp="1"/>
          </p:cNvSpPr>
          <p:nvPr>
            <p:ph type="tbl" sz="quarter" idx="29"/>
          </p:nvPr>
        </p:nvSpPr>
        <p:spPr>
          <a:xfrm>
            <a:off x="7377313" y="2774514"/>
            <a:ext cx="4254005" cy="3006248"/>
          </a:xfrm>
        </p:spPr>
        <p:txBody>
          <a:bodyPr/>
          <a:lstStyle/>
          <a:p>
            <a:endParaRPr lang="en-US"/>
          </a:p>
        </p:txBody>
      </p:sp>
    </p:spTree>
    <p:extLst>
      <p:ext uri="{BB962C8B-B14F-4D97-AF65-F5344CB8AC3E}">
        <p14:creationId xmlns:p14="http://schemas.microsoft.com/office/powerpoint/2010/main" val="2948613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userDrawn="1">
  <p:cSld name="9_cente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F13F8F-B82D-F37D-0416-C72B7F10B7FB}"/>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7" name="Text Placeholder 4">
            <a:extLst>
              <a:ext uri="{FF2B5EF4-FFF2-40B4-BE49-F238E27FC236}">
                <a16:creationId xmlns:a16="http://schemas.microsoft.com/office/drawing/2014/main" id="{EA40BE75-C1EA-9EE6-8A1E-7417A3AB0E1D}"/>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a:t>
            </a:r>
          </a:p>
        </p:txBody>
      </p:sp>
      <p:sp>
        <p:nvSpPr>
          <p:cNvPr id="22" name="Speech">
            <a:extLst>
              <a:ext uri="{FF2B5EF4-FFF2-40B4-BE49-F238E27FC236}">
                <a16:creationId xmlns:a16="http://schemas.microsoft.com/office/drawing/2014/main" id="{FE86CE03-7D12-436E-29BB-3F3F2913467C}"/>
              </a:ext>
            </a:extLst>
          </p:cNvPr>
          <p:cNvSpPr>
            <a:spLocks noGrp="1"/>
          </p:cNvSpPr>
          <p:nvPr>
            <p:ph type="body" sz="quarter" idx="31"/>
          </p:nvPr>
        </p:nvSpPr>
        <p:spPr>
          <a:xfrm>
            <a:off x="665757" y="3725874"/>
            <a:ext cx="2011680" cy="430887"/>
          </a:xfrm>
        </p:spPr>
        <p:txBody>
          <a:bodyPr vert="horz" wrap="square" lIns="0" tIns="0" rIns="0" bIns="0" rtlCol="0" anchor="t">
            <a:spAutoFit/>
          </a:bodyPr>
          <a:lstStyle>
            <a:lvl1pPr algn="ctr">
              <a:defRPr lang="en-US" dirty="0">
                <a:solidFill>
                  <a:schemeClr val="accent2">
                    <a:lumMod val="60000"/>
                    <a:lumOff val="40000"/>
                  </a:schemeClr>
                </a:solidFill>
                <a:latin typeface="+mj-lt"/>
              </a:defRPr>
            </a:lvl1pPr>
          </a:lstStyle>
          <a:p>
            <a:pPr lvl="0" algn="ctr"/>
            <a:r>
              <a:rPr lang="en-US"/>
              <a:t>Click to edit</a:t>
            </a:r>
          </a:p>
        </p:txBody>
      </p:sp>
      <p:sp>
        <p:nvSpPr>
          <p:cNvPr id="23" name="Text Placeholder 4">
            <a:extLst>
              <a:ext uri="{FF2B5EF4-FFF2-40B4-BE49-F238E27FC236}">
                <a16:creationId xmlns:a16="http://schemas.microsoft.com/office/drawing/2014/main" id="{5B3CD849-10A7-6070-46A1-5F11C0D15850}"/>
              </a:ext>
            </a:extLst>
          </p:cNvPr>
          <p:cNvSpPr>
            <a:spLocks noGrp="1"/>
          </p:cNvSpPr>
          <p:nvPr>
            <p:ph type="body" sz="quarter" idx="32"/>
          </p:nvPr>
        </p:nvSpPr>
        <p:spPr>
          <a:xfrm>
            <a:off x="665757" y="4604162"/>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24" name="Text Placeholder 4">
            <a:extLst>
              <a:ext uri="{FF2B5EF4-FFF2-40B4-BE49-F238E27FC236}">
                <a16:creationId xmlns:a16="http://schemas.microsoft.com/office/drawing/2014/main" id="{586A506A-65BD-64DB-6593-BEE2016291D0}"/>
              </a:ext>
            </a:extLst>
          </p:cNvPr>
          <p:cNvSpPr>
            <a:spLocks noGrp="1"/>
          </p:cNvSpPr>
          <p:nvPr>
            <p:ph type="body" sz="quarter" idx="34"/>
          </p:nvPr>
        </p:nvSpPr>
        <p:spPr>
          <a:xfrm>
            <a:off x="665757" y="5328561"/>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4">
            <a:extLst>
              <a:ext uri="{FF2B5EF4-FFF2-40B4-BE49-F238E27FC236}">
                <a16:creationId xmlns:a16="http://schemas.microsoft.com/office/drawing/2014/main" id="{6F684731-5C23-9BB8-5218-0D63CFC72710}"/>
              </a:ext>
            </a:extLst>
          </p:cNvPr>
          <p:cNvSpPr>
            <a:spLocks noGrp="1"/>
          </p:cNvSpPr>
          <p:nvPr>
            <p:ph type="body" sz="quarter" idx="35"/>
          </p:nvPr>
        </p:nvSpPr>
        <p:spPr>
          <a:xfrm>
            <a:off x="3375764" y="2108675"/>
            <a:ext cx="7891397" cy="410849"/>
          </a:xfrm>
        </p:spPr>
        <p:txBody>
          <a:bodyPr anchor="t"/>
          <a:lstStyle>
            <a:lvl1pPr algn="ctr">
              <a:defRPr lang="en-US" sz="2400" kern="1200" spc="-50" baseline="0" dirty="0">
                <a:solidFill>
                  <a:prstClr val="white"/>
                </a:solidFill>
                <a:latin typeface="+mj-lt"/>
                <a:ea typeface="+mn-ea"/>
                <a:cs typeface="+mn-cs"/>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4">
            <a:extLst>
              <a:ext uri="{FF2B5EF4-FFF2-40B4-BE49-F238E27FC236}">
                <a16:creationId xmlns:a16="http://schemas.microsoft.com/office/drawing/2014/main" id="{9326B924-698A-B833-459D-1DC1AD2D9FE4}"/>
              </a:ext>
            </a:extLst>
          </p:cNvPr>
          <p:cNvSpPr>
            <a:spLocks noGrp="1"/>
          </p:cNvSpPr>
          <p:nvPr>
            <p:ph type="body" sz="quarter" idx="36"/>
          </p:nvPr>
        </p:nvSpPr>
        <p:spPr>
          <a:xfrm>
            <a:off x="3841024" y="2900268"/>
            <a:ext cx="5535943" cy="301493"/>
          </a:xfrm>
        </p:spPr>
        <p:txBody>
          <a:bodyPr anchor="t"/>
          <a:lstStyle>
            <a:lvl1pPr algn="l">
              <a:defRPr lang="en-US" sz="1959" i="1" kern="0" spc="-35" baseline="0" dirty="0">
                <a:ln w="3175">
                  <a:noFill/>
                </a:ln>
                <a:solidFill>
                  <a:srgbClr val="0078D4">
                    <a:lumMod val="60000"/>
                    <a:lumOff val="40000"/>
                  </a:srgbClr>
                </a:solidFill>
                <a:latin typeface="Segoe UI Semibold"/>
                <a:ea typeface="+mn-ea"/>
                <a:cs typeface="Segoe UI Light"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35" name="A">
            <a:extLst>
              <a:ext uri="{FF2B5EF4-FFF2-40B4-BE49-F238E27FC236}">
                <a16:creationId xmlns:a16="http://schemas.microsoft.com/office/drawing/2014/main" id="{EBE2B0A3-6E4B-6394-A9EC-18AF31D97A5A}"/>
              </a:ext>
            </a:extLst>
          </p:cNvPr>
          <p:cNvSpPr>
            <a:spLocks noGrp="1"/>
          </p:cNvSpPr>
          <p:nvPr>
            <p:ph type="body" sz="quarter" idx="37" hasCustomPrompt="1"/>
          </p:nvPr>
        </p:nvSpPr>
        <p:spPr>
          <a:xfrm>
            <a:off x="3841025" y="3553752"/>
            <a:ext cx="589323" cy="473848"/>
          </a:xfrm>
        </p:spPr>
        <p:txBody>
          <a:bodyPr anchor="t"/>
          <a:lstStyle>
            <a:lvl1pPr algn="ctr">
              <a:defRPr lang="en-US" sz="3079" kern="0" spc="0" baseline="0" dirty="0">
                <a:solidFill>
                  <a:srgbClr val="0078D4">
                    <a:lumMod val="60000"/>
                    <a:lumOff val="40000"/>
                  </a:srgbClr>
                </a:solidFill>
                <a:latin typeface="Segoe UI Semibold"/>
                <a:ea typeface="+mn-ea"/>
                <a:cs typeface="+mn-cs"/>
              </a:defRPr>
            </a:lvl1pPr>
            <a:lvl2pPr algn="ctr">
              <a:defRPr/>
            </a:lvl2pPr>
            <a:lvl3pPr algn="ctr">
              <a:defRPr/>
            </a:lvl3pPr>
            <a:lvl4pPr algn="ctr">
              <a:defRPr/>
            </a:lvl4pPr>
            <a:lvl5pPr algn="ctr">
              <a:defRPr/>
            </a:lvl5pPr>
          </a:lstStyle>
          <a:p>
            <a:pPr lvl="0"/>
            <a:r>
              <a:rPr lang="en-US"/>
              <a:t>A</a:t>
            </a:r>
          </a:p>
        </p:txBody>
      </p:sp>
      <p:sp>
        <p:nvSpPr>
          <p:cNvPr id="36" name="Text Placeholder 4">
            <a:extLst>
              <a:ext uri="{FF2B5EF4-FFF2-40B4-BE49-F238E27FC236}">
                <a16:creationId xmlns:a16="http://schemas.microsoft.com/office/drawing/2014/main" id="{3AD93C8C-A4D9-D694-8B39-6F40CB46DEB3}"/>
              </a:ext>
            </a:extLst>
          </p:cNvPr>
          <p:cNvSpPr>
            <a:spLocks noGrp="1"/>
          </p:cNvSpPr>
          <p:nvPr>
            <p:ph type="body" sz="quarter" idx="38"/>
          </p:nvPr>
        </p:nvSpPr>
        <p:spPr>
          <a:xfrm>
            <a:off x="4610681" y="3618385"/>
            <a:ext cx="6656480" cy="344582"/>
          </a:xfrm>
        </p:spPr>
        <p:txBody>
          <a:bodyPr anchor="t"/>
          <a:lstStyle>
            <a:lvl1pPr algn="l">
              <a:defRPr lang="en-US" sz="2239" kern="0" spc="0" baseline="0" dirty="0">
                <a:solidFill>
                  <a:prstClr val="white"/>
                </a:solidFill>
                <a:latin typeface="Segoe UI Semibold"/>
                <a:ea typeface="+mn-ea"/>
                <a:cs typeface="+mn-cs"/>
              </a:defRPr>
            </a:lvl1pPr>
            <a:lvl2pPr algn="ctr">
              <a:defRPr/>
            </a:lvl2pPr>
            <a:lvl3pPr algn="ctr">
              <a:defRPr/>
            </a:lvl3pPr>
            <a:lvl4pPr algn="ctr">
              <a:defRPr/>
            </a:lvl4pPr>
            <a:lvl5pPr algn="ctr">
              <a:defRPr/>
            </a:lvl5pPr>
          </a:lstStyle>
          <a:p>
            <a:pPr lvl="0"/>
            <a:r>
              <a:rPr lang="en-US"/>
              <a:t>Click to edit Master</a:t>
            </a:r>
          </a:p>
        </p:txBody>
      </p:sp>
      <p:sp>
        <p:nvSpPr>
          <p:cNvPr id="37" name="B">
            <a:extLst>
              <a:ext uri="{FF2B5EF4-FFF2-40B4-BE49-F238E27FC236}">
                <a16:creationId xmlns:a16="http://schemas.microsoft.com/office/drawing/2014/main" id="{33C8D5B6-3802-02CB-A836-E1ECA6C19644}"/>
              </a:ext>
            </a:extLst>
          </p:cNvPr>
          <p:cNvSpPr>
            <a:spLocks noGrp="1"/>
          </p:cNvSpPr>
          <p:nvPr>
            <p:ph type="body" sz="quarter" idx="39" hasCustomPrompt="1"/>
          </p:nvPr>
        </p:nvSpPr>
        <p:spPr>
          <a:xfrm>
            <a:off x="3841025" y="4356208"/>
            <a:ext cx="589323" cy="473848"/>
          </a:xfrm>
        </p:spPr>
        <p:txBody>
          <a:bodyPr anchor="t"/>
          <a:lstStyle>
            <a:lvl1pPr algn="ctr">
              <a:defRPr lang="en-US" sz="3079" kern="0" spc="0" baseline="0" dirty="0">
                <a:solidFill>
                  <a:srgbClr val="0078D4">
                    <a:lumMod val="60000"/>
                    <a:lumOff val="40000"/>
                  </a:srgbClr>
                </a:solidFill>
                <a:latin typeface="Segoe UI Semibold"/>
                <a:ea typeface="+mn-ea"/>
                <a:cs typeface="+mn-cs"/>
              </a:defRPr>
            </a:lvl1pPr>
            <a:lvl2pPr algn="ctr">
              <a:defRPr/>
            </a:lvl2pPr>
            <a:lvl3pPr algn="ctr">
              <a:defRPr/>
            </a:lvl3pPr>
            <a:lvl4pPr algn="ctr">
              <a:defRPr/>
            </a:lvl4pPr>
            <a:lvl5pPr algn="ctr">
              <a:defRPr/>
            </a:lvl5pPr>
          </a:lstStyle>
          <a:p>
            <a:pPr lvl="0"/>
            <a:r>
              <a:rPr lang="en-US"/>
              <a:t>B</a:t>
            </a:r>
          </a:p>
        </p:txBody>
      </p:sp>
      <p:sp>
        <p:nvSpPr>
          <p:cNvPr id="38" name="Text Placeholder 4">
            <a:extLst>
              <a:ext uri="{FF2B5EF4-FFF2-40B4-BE49-F238E27FC236}">
                <a16:creationId xmlns:a16="http://schemas.microsoft.com/office/drawing/2014/main" id="{852A7CAF-32D8-C6B8-1C7C-BC5C4A3D56C8}"/>
              </a:ext>
            </a:extLst>
          </p:cNvPr>
          <p:cNvSpPr>
            <a:spLocks noGrp="1"/>
          </p:cNvSpPr>
          <p:nvPr>
            <p:ph type="body" sz="quarter" idx="40"/>
          </p:nvPr>
        </p:nvSpPr>
        <p:spPr>
          <a:xfrm>
            <a:off x="4610681" y="4420841"/>
            <a:ext cx="6656480" cy="344582"/>
          </a:xfrm>
        </p:spPr>
        <p:txBody>
          <a:bodyPr anchor="t"/>
          <a:lstStyle>
            <a:lvl1pPr algn="l">
              <a:defRPr lang="en-US" sz="2239" kern="0" spc="0" baseline="0" dirty="0">
                <a:solidFill>
                  <a:prstClr val="white"/>
                </a:solidFill>
                <a:latin typeface="Segoe UI Semibold"/>
                <a:ea typeface="+mn-ea"/>
                <a:cs typeface="+mn-cs"/>
              </a:defRPr>
            </a:lvl1pPr>
            <a:lvl2pPr algn="ctr">
              <a:defRPr/>
            </a:lvl2pPr>
            <a:lvl3pPr algn="ctr">
              <a:defRPr/>
            </a:lvl3pPr>
            <a:lvl4pPr algn="ctr">
              <a:defRPr/>
            </a:lvl4pPr>
            <a:lvl5pPr algn="ctr">
              <a:defRPr/>
            </a:lvl5pPr>
          </a:lstStyle>
          <a:p>
            <a:pPr lvl="0"/>
            <a:r>
              <a:rPr lang="en-US"/>
              <a:t>Click to edit Master</a:t>
            </a:r>
          </a:p>
        </p:txBody>
      </p:sp>
      <p:sp>
        <p:nvSpPr>
          <p:cNvPr id="39" name="C">
            <a:extLst>
              <a:ext uri="{FF2B5EF4-FFF2-40B4-BE49-F238E27FC236}">
                <a16:creationId xmlns:a16="http://schemas.microsoft.com/office/drawing/2014/main" id="{20B17C45-62B8-CD0B-7976-32368167CE7E}"/>
              </a:ext>
            </a:extLst>
          </p:cNvPr>
          <p:cNvSpPr>
            <a:spLocks noGrp="1"/>
          </p:cNvSpPr>
          <p:nvPr>
            <p:ph type="body" sz="quarter" idx="41"/>
          </p:nvPr>
        </p:nvSpPr>
        <p:spPr>
          <a:xfrm>
            <a:off x="3841025" y="5196332"/>
            <a:ext cx="589323" cy="473848"/>
          </a:xfrm>
        </p:spPr>
        <p:txBody>
          <a:bodyPr anchor="t"/>
          <a:lstStyle>
            <a:lvl1pPr algn="ctr">
              <a:defRPr lang="en-US" sz="3079" kern="0" spc="0" baseline="0" dirty="0">
                <a:solidFill>
                  <a:srgbClr val="0078D4">
                    <a:lumMod val="60000"/>
                    <a:lumOff val="40000"/>
                  </a:srgbClr>
                </a:solidFill>
                <a:latin typeface="Segoe UI Semibold"/>
                <a:ea typeface="+mn-ea"/>
                <a:cs typeface="+mn-cs"/>
              </a:defRPr>
            </a:lvl1pPr>
            <a:lvl2pPr algn="ctr">
              <a:defRPr/>
            </a:lvl2pPr>
            <a:lvl3pPr algn="ctr">
              <a:defRPr/>
            </a:lvl3pPr>
            <a:lvl4pPr algn="ctr">
              <a:defRPr/>
            </a:lvl4pPr>
            <a:lvl5pPr algn="ctr">
              <a:defRPr/>
            </a:lvl5pPr>
          </a:lstStyle>
          <a:p>
            <a:pPr lvl="0"/>
            <a:r>
              <a:rPr lang="en-US"/>
              <a:t>C</a:t>
            </a:r>
          </a:p>
        </p:txBody>
      </p:sp>
      <p:sp>
        <p:nvSpPr>
          <p:cNvPr id="40" name="Text Placeholder 4">
            <a:extLst>
              <a:ext uri="{FF2B5EF4-FFF2-40B4-BE49-F238E27FC236}">
                <a16:creationId xmlns:a16="http://schemas.microsoft.com/office/drawing/2014/main" id="{429DD338-A828-DBCF-5FEA-D20864EA268B}"/>
              </a:ext>
            </a:extLst>
          </p:cNvPr>
          <p:cNvSpPr>
            <a:spLocks noGrp="1"/>
          </p:cNvSpPr>
          <p:nvPr>
            <p:ph type="body" sz="quarter" idx="42"/>
          </p:nvPr>
        </p:nvSpPr>
        <p:spPr>
          <a:xfrm>
            <a:off x="4610681" y="5260965"/>
            <a:ext cx="6656480" cy="344582"/>
          </a:xfrm>
        </p:spPr>
        <p:txBody>
          <a:bodyPr anchor="t"/>
          <a:lstStyle>
            <a:lvl1pPr algn="l">
              <a:defRPr lang="en-US" sz="2239" kern="0" spc="0" baseline="0" dirty="0">
                <a:solidFill>
                  <a:prstClr val="white"/>
                </a:solidFill>
                <a:latin typeface="Segoe UI Semibold"/>
                <a:ea typeface="+mn-ea"/>
                <a:cs typeface="+mn-cs"/>
              </a:defRPr>
            </a:lvl1pPr>
            <a:lvl2pPr algn="ctr">
              <a:defRPr/>
            </a:lvl2pPr>
            <a:lvl3pPr algn="ctr">
              <a:defRPr/>
            </a:lvl3pPr>
            <a:lvl4pPr algn="ctr">
              <a:defRPr/>
            </a:lvl4pPr>
            <a:lvl5pPr algn="ctr">
              <a:defRPr/>
            </a:lvl5pPr>
          </a:lstStyle>
          <a:p>
            <a:pPr lvl="0"/>
            <a:r>
              <a:rPr lang="en-US"/>
              <a:t>Click to edit Master</a:t>
            </a:r>
          </a:p>
        </p:txBody>
      </p:sp>
      <p:sp>
        <p:nvSpPr>
          <p:cNvPr id="41" name="SOURCE">
            <a:extLst>
              <a:ext uri="{FF2B5EF4-FFF2-40B4-BE49-F238E27FC236}">
                <a16:creationId xmlns:a16="http://schemas.microsoft.com/office/drawing/2014/main" id="{FA609421-534D-B951-0B56-E31C2915B0F2}"/>
              </a:ext>
            </a:extLst>
          </p:cNvPr>
          <p:cNvSpPr>
            <a:spLocks noGrp="1"/>
          </p:cNvSpPr>
          <p:nvPr>
            <p:ph type="body" sz="quarter" idx="43"/>
          </p:nvPr>
        </p:nvSpPr>
        <p:spPr>
          <a:xfrm>
            <a:off x="4619920" y="6400800"/>
            <a:ext cx="6986863" cy="224725"/>
          </a:xfrm>
        </p:spPr>
        <p:txBody>
          <a:bodyPr anchor="t"/>
          <a:lstStyle>
            <a:lvl1pPr algn="r">
              <a:defRPr sz="9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Tree>
    <p:extLst>
      <p:ext uri="{BB962C8B-B14F-4D97-AF65-F5344CB8AC3E}">
        <p14:creationId xmlns:p14="http://schemas.microsoft.com/office/powerpoint/2010/main" val="18996633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12_centere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FC83CB0-368B-EE59-2AA8-4BCC54601BAB}"/>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21" name="TextBox 20">
            <a:extLst>
              <a:ext uri="{FF2B5EF4-FFF2-40B4-BE49-F238E27FC236}">
                <a16:creationId xmlns:a16="http://schemas.microsoft.com/office/drawing/2014/main" id="{9E7D7CF8-879D-44FC-AD00-7BF55291B3F9}"/>
              </a:ext>
              <a:ext uri="{C183D7F6-B498-43B3-948B-1728B52AA6E4}">
                <adec:decorative xmlns:adec="http://schemas.microsoft.com/office/drawing/2017/decorative" val="1"/>
              </a:ext>
            </a:extLst>
          </p:cNvPr>
          <p:cNvSpPr txBox="1"/>
          <p:nvPr userDrawn="1"/>
        </p:nvSpPr>
        <p:spPr>
          <a:xfrm>
            <a:off x="10602500" y="-1381949"/>
            <a:ext cx="2718924" cy="615553"/>
          </a:xfrm>
          <a:prstGeom prst="rect">
            <a:avLst/>
          </a:prstGeom>
          <a:solidFill>
            <a:srgbClr val="FFFF00"/>
          </a:solidFill>
        </p:spPr>
        <p:txBody>
          <a:bodyPr wrap="square" lIns="0" tIns="0" rIns="0" bIns="0" rtlCol="0">
            <a:spAutoFit/>
          </a:bodyPr>
          <a:lstStyle/>
          <a:p>
            <a:pPr algn="l"/>
            <a:r>
              <a:rPr lang="en-US" sz="2000">
                <a:noFill/>
              </a:rPr>
              <a:t>highlight customizable serves</a:t>
            </a:r>
          </a:p>
        </p:txBody>
      </p:sp>
      <p:sp>
        <p:nvSpPr>
          <p:cNvPr id="7" name="Text Placeholder 4">
            <a:extLst>
              <a:ext uri="{FF2B5EF4-FFF2-40B4-BE49-F238E27FC236}">
                <a16:creationId xmlns:a16="http://schemas.microsoft.com/office/drawing/2014/main" id="{EA40BE75-C1EA-9EE6-8A1E-7417A3AB0E1D}"/>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defRPr lang="en-US" sz="1800" b="0" dirty="0">
                <a:solidFill>
                  <a:schemeClr val="tx1"/>
                </a:solidFill>
              </a:defRPr>
            </a:lvl1pPr>
          </a:lstStyle>
          <a:p>
            <a:pPr lvl="0" algn="ctr"/>
            <a:r>
              <a:rPr lang="en-US"/>
              <a:t>Click to edit</a:t>
            </a:r>
          </a:p>
        </p:txBody>
      </p:sp>
      <p:sp>
        <p:nvSpPr>
          <p:cNvPr id="22" name="Text Placeholder 4">
            <a:extLst>
              <a:ext uri="{FF2B5EF4-FFF2-40B4-BE49-F238E27FC236}">
                <a16:creationId xmlns:a16="http://schemas.microsoft.com/office/drawing/2014/main" id="{FE86CE03-7D12-436E-29BB-3F3F2913467C}"/>
              </a:ext>
            </a:extLst>
          </p:cNvPr>
          <p:cNvSpPr>
            <a:spLocks noGrp="1"/>
          </p:cNvSpPr>
          <p:nvPr>
            <p:ph type="body" sz="quarter" idx="31"/>
          </p:nvPr>
        </p:nvSpPr>
        <p:spPr>
          <a:xfrm>
            <a:off x="665757" y="3838725"/>
            <a:ext cx="2011680" cy="276999"/>
          </a:xfrm>
        </p:spPr>
        <p:txBody>
          <a:bodyPr vert="horz" wrap="square" lIns="0" tIns="0" rIns="0" bIns="0" rtlCol="0" anchor="t">
            <a:spAutoFit/>
          </a:bodyPr>
          <a:lstStyle>
            <a:lvl1pPr>
              <a:defRPr lang="en-US" sz="1800" b="0" dirty="0">
                <a:solidFill>
                  <a:schemeClr val="tx1"/>
                </a:solidFill>
              </a:defRPr>
            </a:lvl1pPr>
          </a:lstStyle>
          <a:p>
            <a:pPr lvl="0" algn="ctr"/>
            <a:r>
              <a:rPr lang="en-US"/>
              <a:t>Click to edit Master</a:t>
            </a:r>
          </a:p>
        </p:txBody>
      </p:sp>
      <p:sp>
        <p:nvSpPr>
          <p:cNvPr id="23" name="Text Placeholder 4">
            <a:extLst>
              <a:ext uri="{FF2B5EF4-FFF2-40B4-BE49-F238E27FC236}">
                <a16:creationId xmlns:a16="http://schemas.microsoft.com/office/drawing/2014/main" id="{5B3CD849-10A7-6070-46A1-5F11C0D15850}"/>
              </a:ext>
            </a:extLst>
          </p:cNvPr>
          <p:cNvSpPr>
            <a:spLocks noGrp="1"/>
          </p:cNvSpPr>
          <p:nvPr>
            <p:ph type="body" sz="quarter" idx="32"/>
          </p:nvPr>
        </p:nvSpPr>
        <p:spPr>
          <a:xfrm>
            <a:off x="665757" y="4583643"/>
            <a:ext cx="2011680" cy="430887"/>
          </a:xfrm>
        </p:spPr>
        <p:txBody>
          <a:bodyPr vert="horz" wrap="square" lIns="0" tIns="0" rIns="0" bIns="0" rtlCol="0" anchor="t">
            <a:spAutoFit/>
          </a:bodyPr>
          <a:lstStyle>
            <a:lvl1pPr>
              <a:defRPr lang="en-US" dirty="0">
                <a:solidFill>
                  <a:schemeClr val="accent2">
                    <a:lumMod val="60000"/>
                    <a:lumOff val="40000"/>
                  </a:schemeClr>
                </a:solidFill>
                <a:latin typeface="+mj-lt"/>
              </a:defRPr>
            </a:lvl1pPr>
          </a:lstStyle>
          <a:p>
            <a:pPr lvl="0" algn="ctr"/>
            <a:r>
              <a:rPr lang="en-US"/>
              <a:t>Click to edit</a:t>
            </a:r>
          </a:p>
        </p:txBody>
      </p:sp>
      <p:sp>
        <p:nvSpPr>
          <p:cNvPr id="24" name="Text Placeholder 4">
            <a:extLst>
              <a:ext uri="{FF2B5EF4-FFF2-40B4-BE49-F238E27FC236}">
                <a16:creationId xmlns:a16="http://schemas.microsoft.com/office/drawing/2014/main" id="{586A506A-65BD-64DB-6593-BEE2016291D0}"/>
              </a:ext>
            </a:extLst>
          </p:cNvPr>
          <p:cNvSpPr>
            <a:spLocks noGrp="1"/>
          </p:cNvSpPr>
          <p:nvPr>
            <p:ph type="body" sz="quarter" idx="34"/>
          </p:nvPr>
        </p:nvSpPr>
        <p:spPr>
          <a:xfrm>
            <a:off x="665757" y="5328561"/>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14" name="Text Placeholder 4">
            <a:extLst>
              <a:ext uri="{FF2B5EF4-FFF2-40B4-BE49-F238E27FC236}">
                <a16:creationId xmlns:a16="http://schemas.microsoft.com/office/drawing/2014/main" id="{161AF08B-866E-8BD4-467A-20D947186996}"/>
              </a:ext>
            </a:extLst>
          </p:cNvPr>
          <p:cNvSpPr>
            <a:spLocks noGrp="1"/>
          </p:cNvSpPr>
          <p:nvPr>
            <p:ph type="body" sz="quarter" idx="48"/>
          </p:nvPr>
        </p:nvSpPr>
        <p:spPr>
          <a:xfrm>
            <a:off x="3811653" y="2079056"/>
            <a:ext cx="7182411" cy="369332"/>
          </a:xfrm>
        </p:spPr>
        <p:txBody>
          <a:bodyPr anchor="t"/>
          <a:lstStyle>
            <a:lvl1pPr algn="ctr">
              <a:defRPr lang="en-US" sz="2400" kern="1200" spc="-50" baseline="0" dirty="0">
                <a:ln w="3175">
                  <a:noFill/>
                </a:ln>
                <a:gradFill>
                  <a:gsLst>
                    <a:gs pos="1250">
                      <a:schemeClr val="tx1"/>
                    </a:gs>
                    <a:gs pos="100000">
                      <a:schemeClr val="tx1"/>
                    </a:gs>
                  </a:gsLst>
                  <a:lin ang="5400000" scaled="0"/>
                </a:gradFill>
                <a:latin typeface="+mj-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4">
            <a:extLst>
              <a:ext uri="{FF2B5EF4-FFF2-40B4-BE49-F238E27FC236}">
                <a16:creationId xmlns:a16="http://schemas.microsoft.com/office/drawing/2014/main" id="{FC171152-CCF4-32C4-1446-13355EFAE62A}"/>
              </a:ext>
            </a:extLst>
          </p:cNvPr>
          <p:cNvSpPr>
            <a:spLocks noGrp="1"/>
          </p:cNvSpPr>
          <p:nvPr>
            <p:ph type="body" sz="quarter" idx="36"/>
          </p:nvPr>
        </p:nvSpPr>
        <p:spPr>
          <a:xfrm>
            <a:off x="3556471" y="3758478"/>
            <a:ext cx="7617806" cy="258404"/>
          </a:xfrm>
        </p:spPr>
        <p:txBody>
          <a:bodyPr anchor="t"/>
          <a:lstStyle>
            <a:lvl1pPr algn="l">
              <a:defRPr kumimoji="0" lang="en-US" sz="1679" b="1"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6" name="Text Placeholder 4">
            <a:extLst>
              <a:ext uri="{FF2B5EF4-FFF2-40B4-BE49-F238E27FC236}">
                <a16:creationId xmlns:a16="http://schemas.microsoft.com/office/drawing/2014/main" id="{1F903D7F-970E-653A-79C3-7383A04D37B8}"/>
              </a:ext>
            </a:extLst>
          </p:cNvPr>
          <p:cNvSpPr>
            <a:spLocks noGrp="1"/>
          </p:cNvSpPr>
          <p:nvPr>
            <p:ph type="body" sz="quarter" idx="41"/>
          </p:nvPr>
        </p:nvSpPr>
        <p:spPr>
          <a:xfrm>
            <a:off x="6893442" y="4325239"/>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8" name="Text Placeholder 4">
            <a:extLst>
              <a:ext uri="{FF2B5EF4-FFF2-40B4-BE49-F238E27FC236}">
                <a16:creationId xmlns:a16="http://schemas.microsoft.com/office/drawing/2014/main" id="{94B028B3-040E-0DFA-524B-5114E68F387D}"/>
              </a:ext>
            </a:extLst>
          </p:cNvPr>
          <p:cNvSpPr>
            <a:spLocks noGrp="1"/>
          </p:cNvSpPr>
          <p:nvPr>
            <p:ph type="body" sz="quarter" idx="42"/>
          </p:nvPr>
        </p:nvSpPr>
        <p:spPr>
          <a:xfrm>
            <a:off x="6893442" y="4698152"/>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9" name="Text Placeholder 4">
            <a:extLst>
              <a:ext uri="{FF2B5EF4-FFF2-40B4-BE49-F238E27FC236}">
                <a16:creationId xmlns:a16="http://schemas.microsoft.com/office/drawing/2014/main" id="{9973A6DC-ABA1-81AF-C20E-4FA5ABF5417A}"/>
              </a:ext>
            </a:extLst>
          </p:cNvPr>
          <p:cNvSpPr>
            <a:spLocks noGrp="1"/>
          </p:cNvSpPr>
          <p:nvPr>
            <p:ph type="body" sz="quarter" idx="43"/>
          </p:nvPr>
        </p:nvSpPr>
        <p:spPr>
          <a:xfrm>
            <a:off x="6893442" y="5071065"/>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0" name="Text Placeholder 4">
            <a:extLst>
              <a:ext uri="{FF2B5EF4-FFF2-40B4-BE49-F238E27FC236}">
                <a16:creationId xmlns:a16="http://schemas.microsoft.com/office/drawing/2014/main" id="{CA7A9303-FAC6-0F8B-A886-A8396E0FD08E}"/>
              </a:ext>
            </a:extLst>
          </p:cNvPr>
          <p:cNvSpPr>
            <a:spLocks noGrp="1"/>
          </p:cNvSpPr>
          <p:nvPr>
            <p:ph type="body" sz="quarter" idx="44"/>
          </p:nvPr>
        </p:nvSpPr>
        <p:spPr>
          <a:xfrm>
            <a:off x="6893442" y="5443977"/>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1" name="Text Placeholder 4">
            <a:extLst>
              <a:ext uri="{FF2B5EF4-FFF2-40B4-BE49-F238E27FC236}">
                <a16:creationId xmlns:a16="http://schemas.microsoft.com/office/drawing/2014/main" id="{F4243E01-EBDC-0274-077F-BD0E2B3A5235}"/>
              </a:ext>
            </a:extLst>
          </p:cNvPr>
          <p:cNvSpPr>
            <a:spLocks noGrp="1"/>
          </p:cNvSpPr>
          <p:nvPr>
            <p:ph type="body" sz="quarter" idx="45"/>
          </p:nvPr>
        </p:nvSpPr>
        <p:spPr>
          <a:xfrm>
            <a:off x="9202360" y="4325239"/>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2" name="Text Placeholder 4">
            <a:extLst>
              <a:ext uri="{FF2B5EF4-FFF2-40B4-BE49-F238E27FC236}">
                <a16:creationId xmlns:a16="http://schemas.microsoft.com/office/drawing/2014/main" id="{71848BBB-B5F9-65CC-0C83-07A08156C0AD}"/>
              </a:ext>
            </a:extLst>
          </p:cNvPr>
          <p:cNvSpPr>
            <a:spLocks noGrp="1"/>
          </p:cNvSpPr>
          <p:nvPr>
            <p:ph type="body" sz="quarter" idx="46"/>
          </p:nvPr>
        </p:nvSpPr>
        <p:spPr>
          <a:xfrm>
            <a:off x="9202360" y="4698152"/>
            <a:ext cx="1920240" cy="161583"/>
          </a:xfrm>
        </p:spPr>
        <p:txBody>
          <a:bodyPr anchor="t"/>
          <a:lstStyle>
            <a:lvl1pPr algn="l">
              <a:defRPr kumimoji="0" lang="en-US" sz="1050" b="0" i="0" u="none" strike="noStrike" kern="1200" cap="none" spc="0" normalizeH="0" baseline="0" dirty="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3" name="Text Placeholder 4">
            <a:extLst>
              <a:ext uri="{FF2B5EF4-FFF2-40B4-BE49-F238E27FC236}">
                <a16:creationId xmlns:a16="http://schemas.microsoft.com/office/drawing/2014/main" id="{27516926-7030-A96E-3F43-6BA530D12618}"/>
              </a:ext>
            </a:extLst>
          </p:cNvPr>
          <p:cNvSpPr>
            <a:spLocks noGrp="1"/>
          </p:cNvSpPr>
          <p:nvPr>
            <p:ph type="body" sz="quarter" idx="47"/>
          </p:nvPr>
        </p:nvSpPr>
        <p:spPr>
          <a:xfrm>
            <a:off x="9202360" y="5071065"/>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2" name="Text Placeholder 4">
            <a:extLst>
              <a:ext uri="{FF2B5EF4-FFF2-40B4-BE49-F238E27FC236}">
                <a16:creationId xmlns:a16="http://schemas.microsoft.com/office/drawing/2014/main" id="{871A32A8-A819-B22E-5C8F-618AEFB5916C}"/>
              </a:ext>
            </a:extLst>
          </p:cNvPr>
          <p:cNvSpPr>
            <a:spLocks noGrp="1"/>
          </p:cNvSpPr>
          <p:nvPr>
            <p:ph type="body" sz="quarter" idx="49"/>
          </p:nvPr>
        </p:nvSpPr>
        <p:spPr>
          <a:xfrm>
            <a:off x="3556471" y="4708401"/>
            <a:ext cx="320040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6" name="Text Placeholder 4">
            <a:extLst>
              <a:ext uri="{FF2B5EF4-FFF2-40B4-BE49-F238E27FC236}">
                <a16:creationId xmlns:a16="http://schemas.microsoft.com/office/drawing/2014/main" id="{30C557DD-F5FF-0426-BB50-8CA45699B173}"/>
              </a:ext>
            </a:extLst>
          </p:cNvPr>
          <p:cNvSpPr>
            <a:spLocks noGrp="1"/>
          </p:cNvSpPr>
          <p:nvPr>
            <p:ph type="body" sz="quarter" idx="50"/>
          </p:nvPr>
        </p:nvSpPr>
        <p:spPr>
          <a:xfrm>
            <a:off x="3556471" y="4336653"/>
            <a:ext cx="320040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8" name="Text Placeholder 17">
            <a:extLst>
              <a:ext uri="{FF2B5EF4-FFF2-40B4-BE49-F238E27FC236}">
                <a16:creationId xmlns:a16="http://schemas.microsoft.com/office/drawing/2014/main" id="{31EC0B09-1954-5B3B-2C67-6E448608FA39}"/>
              </a:ext>
            </a:extLst>
          </p:cNvPr>
          <p:cNvSpPr>
            <a:spLocks noGrp="1"/>
          </p:cNvSpPr>
          <p:nvPr>
            <p:ph type="body" sz="quarter" idx="51"/>
          </p:nvPr>
        </p:nvSpPr>
        <p:spPr>
          <a:xfrm>
            <a:off x="3556471" y="5080149"/>
            <a:ext cx="3200400" cy="153662"/>
          </a:xfrm>
        </p:spPr>
        <p:txBody>
          <a:bodyPr/>
          <a:lstStyle>
            <a:lvl1pPr>
              <a:defRPr kumimoji="0" lang="en-US" sz="1050" b="0" i="0" u="none" strike="noStrike" kern="1200" cap="none" spc="0" normalizeH="0" baseline="0" dirty="0" smtClean="0">
                <a:ln>
                  <a:noFill/>
                </a:ln>
                <a:solidFill>
                  <a:srgbClr val="50E6FF"/>
                </a:solidFill>
                <a:effectLst/>
                <a:uLnTx/>
                <a:uFillTx/>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64693B1-4420-F2CE-CBBC-742ABE82D5D7}"/>
              </a:ext>
            </a:extLst>
          </p:cNvPr>
          <p:cNvSpPr>
            <a:spLocks noGrp="1"/>
          </p:cNvSpPr>
          <p:nvPr>
            <p:ph type="body" sz="quarter" idx="52"/>
          </p:nvPr>
        </p:nvSpPr>
        <p:spPr>
          <a:xfrm>
            <a:off x="3556471" y="5447078"/>
            <a:ext cx="3200400" cy="153662"/>
          </a:xfrm>
        </p:spPr>
        <p:txBody>
          <a:bodyPr/>
          <a:lstStyle>
            <a:lvl1pPr>
              <a:defRPr kumimoji="0" lang="en-US" sz="1050" b="0" i="0" u="none" strike="noStrike" kern="1200" cap="none" spc="0" normalizeH="0" baseline="0" dirty="0" smtClean="0">
                <a:ln>
                  <a:noFill/>
                </a:ln>
                <a:solidFill>
                  <a:srgbClr val="50E6FF"/>
                </a:solidFill>
                <a:effectLst/>
                <a:uLnTx/>
                <a:uFillTx/>
                <a:latin typeface="Segoe UI" panose="020B0502040204020203" pitchFamily="34"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4158715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14_centere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FC83CB0-368B-EE59-2AA8-4BCC54601BAB}"/>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7" name="Text Placeholder 4">
            <a:extLst>
              <a:ext uri="{FF2B5EF4-FFF2-40B4-BE49-F238E27FC236}">
                <a16:creationId xmlns:a16="http://schemas.microsoft.com/office/drawing/2014/main" id="{EA40BE75-C1EA-9EE6-8A1E-7417A3AB0E1D}"/>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a:t>
            </a:r>
          </a:p>
        </p:txBody>
      </p:sp>
      <p:sp>
        <p:nvSpPr>
          <p:cNvPr id="22" name="Text Placeholder 4">
            <a:extLst>
              <a:ext uri="{FF2B5EF4-FFF2-40B4-BE49-F238E27FC236}">
                <a16:creationId xmlns:a16="http://schemas.microsoft.com/office/drawing/2014/main" id="{FE86CE03-7D12-436E-29BB-3F3F2913467C}"/>
              </a:ext>
            </a:extLst>
          </p:cNvPr>
          <p:cNvSpPr>
            <a:spLocks noGrp="1"/>
          </p:cNvSpPr>
          <p:nvPr>
            <p:ph type="body" sz="quarter" idx="31"/>
          </p:nvPr>
        </p:nvSpPr>
        <p:spPr>
          <a:xfrm>
            <a:off x="665757" y="3838725"/>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 Master</a:t>
            </a:r>
          </a:p>
        </p:txBody>
      </p:sp>
      <p:sp>
        <p:nvSpPr>
          <p:cNvPr id="23" name="LANGUAGE">
            <a:extLst>
              <a:ext uri="{FF2B5EF4-FFF2-40B4-BE49-F238E27FC236}">
                <a16:creationId xmlns:a16="http://schemas.microsoft.com/office/drawing/2014/main" id="{5B3CD849-10A7-6070-46A1-5F11C0D15850}"/>
              </a:ext>
            </a:extLst>
          </p:cNvPr>
          <p:cNvSpPr>
            <a:spLocks noGrp="1"/>
          </p:cNvSpPr>
          <p:nvPr>
            <p:ph type="body" sz="quarter" idx="32"/>
          </p:nvPr>
        </p:nvSpPr>
        <p:spPr>
          <a:xfrm>
            <a:off x="665757" y="4583643"/>
            <a:ext cx="2011680" cy="430887"/>
          </a:xfrm>
        </p:spPr>
        <p:txBody>
          <a:bodyPr vert="horz" wrap="square" lIns="0" tIns="0" rIns="0" bIns="0" rtlCol="0" anchor="t">
            <a:spAutoFit/>
          </a:bodyPr>
          <a:lstStyle>
            <a:lvl1pPr algn="ctr">
              <a:defRPr lang="en-US" dirty="0">
                <a:solidFill>
                  <a:schemeClr val="accent2">
                    <a:lumMod val="60000"/>
                    <a:lumOff val="40000"/>
                  </a:schemeClr>
                </a:solidFill>
                <a:latin typeface="+mj-lt"/>
              </a:defRPr>
            </a:lvl1pPr>
          </a:lstStyle>
          <a:p>
            <a:pPr lvl="0" algn="ctr"/>
            <a:r>
              <a:rPr lang="en-US"/>
              <a:t>Click to edit</a:t>
            </a:r>
          </a:p>
        </p:txBody>
      </p:sp>
      <p:sp>
        <p:nvSpPr>
          <p:cNvPr id="24" name="Text Placeholder 4">
            <a:extLst>
              <a:ext uri="{FF2B5EF4-FFF2-40B4-BE49-F238E27FC236}">
                <a16:creationId xmlns:a16="http://schemas.microsoft.com/office/drawing/2014/main" id="{586A506A-65BD-64DB-6593-BEE2016291D0}"/>
              </a:ext>
            </a:extLst>
          </p:cNvPr>
          <p:cNvSpPr>
            <a:spLocks noGrp="1"/>
          </p:cNvSpPr>
          <p:nvPr>
            <p:ph type="body" sz="quarter" idx="34"/>
          </p:nvPr>
        </p:nvSpPr>
        <p:spPr>
          <a:xfrm>
            <a:off x="665757" y="5328561"/>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4">
            <a:extLst>
              <a:ext uri="{FF2B5EF4-FFF2-40B4-BE49-F238E27FC236}">
                <a16:creationId xmlns:a16="http://schemas.microsoft.com/office/drawing/2014/main" id="{892B8EE0-198C-90BA-82D8-E554D6FBDF49}"/>
              </a:ext>
            </a:extLst>
          </p:cNvPr>
          <p:cNvSpPr>
            <a:spLocks noGrp="1"/>
          </p:cNvSpPr>
          <p:nvPr>
            <p:ph type="body" sz="quarter" idx="60"/>
          </p:nvPr>
        </p:nvSpPr>
        <p:spPr>
          <a:xfrm>
            <a:off x="3640446" y="2076574"/>
            <a:ext cx="7617806" cy="369332"/>
          </a:xfrm>
        </p:spPr>
        <p:txBody>
          <a:bodyPr anchor="t"/>
          <a:lstStyle>
            <a:lvl1pPr algn="ctr">
              <a:defRPr lang="en-US" sz="2400" kern="1200" spc="-50" baseline="0" dirty="0">
                <a:ln w="3175">
                  <a:noFill/>
                </a:ln>
                <a:gradFill>
                  <a:gsLst>
                    <a:gs pos="1250">
                      <a:schemeClr val="tx1"/>
                    </a:gs>
                    <a:gs pos="100000">
                      <a:schemeClr val="tx1"/>
                    </a:gs>
                  </a:gsLst>
                  <a:lin ang="5400000" scaled="0"/>
                </a:gradFill>
                <a:latin typeface="+mj-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36" name="Text Placeholder 4">
            <a:extLst>
              <a:ext uri="{FF2B5EF4-FFF2-40B4-BE49-F238E27FC236}">
                <a16:creationId xmlns:a16="http://schemas.microsoft.com/office/drawing/2014/main" id="{2F5D52A3-AF16-3B9B-007C-83FBCAF4EA02}"/>
              </a:ext>
            </a:extLst>
          </p:cNvPr>
          <p:cNvSpPr>
            <a:spLocks noGrp="1"/>
          </p:cNvSpPr>
          <p:nvPr>
            <p:ph type="body" sz="quarter" idx="61"/>
          </p:nvPr>
        </p:nvSpPr>
        <p:spPr>
          <a:xfrm>
            <a:off x="3556471" y="3709504"/>
            <a:ext cx="7617806" cy="246221"/>
          </a:xfrm>
        </p:spPr>
        <p:txBody>
          <a:bodyPr anchor="t"/>
          <a:lstStyle>
            <a:lvl1pPr algn="l">
              <a:defRPr kumimoji="0" lang="en-US" sz="1600" b="1" i="0" u="none" strike="noStrike" kern="1200" cap="none" spc="0" normalizeH="0" baseline="0" dirty="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5" name="Text Placeholder 4">
            <a:extLst>
              <a:ext uri="{FF2B5EF4-FFF2-40B4-BE49-F238E27FC236}">
                <a16:creationId xmlns:a16="http://schemas.microsoft.com/office/drawing/2014/main" id="{ADB31DE3-0A59-70E4-08B7-316815C16C32}"/>
              </a:ext>
            </a:extLst>
          </p:cNvPr>
          <p:cNvSpPr>
            <a:spLocks noGrp="1"/>
          </p:cNvSpPr>
          <p:nvPr>
            <p:ph type="body" sz="quarter" idx="49"/>
          </p:nvPr>
        </p:nvSpPr>
        <p:spPr>
          <a:xfrm>
            <a:off x="3556000" y="4221163"/>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5" name="Text Placeholder 4">
            <a:extLst>
              <a:ext uri="{FF2B5EF4-FFF2-40B4-BE49-F238E27FC236}">
                <a16:creationId xmlns:a16="http://schemas.microsoft.com/office/drawing/2014/main" id="{966F5003-7188-B726-78BC-362D7BF7DCF2}"/>
              </a:ext>
            </a:extLst>
          </p:cNvPr>
          <p:cNvSpPr>
            <a:spLocks noGrp="1"/>
          </p:cNvSpPr>
          <p:nvPr>
            <p:ph type="body" sz="quarter" idx="52"/>
          </p:nvPr>
        </p:nvSpPr>
        <p:spPr>
          <a:xfrm>
            <a:off x="3556000" y="4652149"/>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8" name="Text Placeholder 4">
            <a:extLst>
              <a:ext uri="{FF2B5EF4-FFF2-40B4-BE49-F238E27FC236}">
                <a16:creationId xmlns:a16="http://schemas.microsoft.com/office/drawing/2014/main" id="{CD9BB2AD-F13A-A125-84F8-E93CD6B99950}"/>
              </a:ext>
            </a:extLst>
          </p:cNvPr>
          <p:cNvSpPr>
            <a:spLocks noGrp="1"/>
          </p:cNvSpPr>
          <p:nvPr>
            <p:ph type="body" sz="quarter" idx="55"/>
          </p:nvPr>
        </p:nvSpPr>
        <p:spPr>
          <a:xfrm>
            <a:off x="3556000" y="5083135"/>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32" name="Text Placeholder 4">
            <a:extLst>
              <a:ext uri="{FF2B5EF4-FFF2-40B4-BE49-F238E27FC236}">
                <a16:creationId xmlns:a16="http://schemas.microsoft.com/office/drawing/2014/main" id="{1A6701AF-4543-0258-6EC5-E4ED3FBBFE98}"/>
              </a:ext>
            </a:extLst>
          </p:cNvPr>
          <p:cNvSpPr>
            <a:spLocks noGrp="1"/>
          </p:cNvSpPr>
          <p:nvPr>
            <p:ph type="body" sz="quarter" idx="58"/>
          </p:nvPr>
        </p:nvSpPr>
        <p:spPr>
          <a:xfrm>
            <a:off x="3556000" y="5514120"/>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948D393E-6975-F34F-BE66-C01D46EFB990}"/>
              </a:ext>
            </a:extLst>
          </p:cNvPr>
          <p:cNvSpPr>
            <a:spLocks noGrp="1"/>
          </p:cNvSpPr>
          <p:nvPr>
            <p:ph type="body" sz="quarter" idx="50"/>
          </p:nvPr>
        </p:nvSpPr>
        <p:spPr>
          <a:xfrm>
            <a:off x="6756991" y="4221163"/>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6" name="Text Placeholder 4">
            <a:extLst>
              <a:ext uri="{FF2B5EF4-FFF2-40B4-BE49-F238E27FC236}">
                <a16:creationId xmlns:a16="http://schemas.microsoft.com/office/drawing/2014/main" id="{FFC45E88-826C-7DD6-1958-CAE4B68996B9}"/>
              </a:ext>
            </a:extLst>
          </p:cNvPr>
          <p:cNvSpPr>
            <a:spLocks noGrp="1"/>
          </p:cNvSpPr>
          <p:nvPr>
            <p:ph type="body" sz="quarter" idx="53"/>
          </p:nvPr>
        </p:nvSpPr>
        <p:spPr>
          <a:xfrm>
            <a:off x="6756991" y="4652149"/>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9" name="Text Placeholder 4">
            <a:extLst>
              <a:ext uri="{FF2B5EF4-FFF2-40B4-BE49-F238E27FC236}">
                <a16:creationId xmlns:a16="http://schemas.microsoft.com/office/drawing/2014/main" id="{166F066D-FC89-D9AA-3123-36179DAD8C67}"/>
              </a:ext>
            </a:extLst>
          </p:cNvPr>
          <p:cNvSpPr>
            <a:spLocks noGrp="1"/>
          </p:cNvSpPr>
          <p:nvPr>
            <p:ph type="body" sz="quarter" idx="56"/>
          </p:nvPr>
        </p:nvSpPr>
        <p:spPr>
          <a:xfrm>
            <a:off x="6756991" y="5083135"/>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33" name="Text Placeholder 4">
            <a:extLst>
              <a:ext uri="{FF2B5EF4-FFF2-40B4-BE49-F238E27FC236}">
                <a16:creationId xmlns:a16="http://schemas.microsoft.com/office/drawing/2014/main" id="{79808FCD-39B8-2734-6B68-C429331A95D4}"/>
              </a:ext>
            </a:extLst>
          </p:cNvPr>
          <p:cNvSpPr>
            <a:spLocks noGrp="1"/>
          </p:cNvSpPr>
          <p:nvPr>
            <p:ph type="body" sz="quarter" idx="59"/>
          </p:nvPr>
        </p:nvSpPr>
        <p:spPr>
          <a:xfrm>
            <a:off x="6756991" y="5514120"/>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94A0818D-C8F7-BA6A-4FE0-DA4AE243A4C7}"/>
              </a:ext>
            </a:extLst>
          </p:cNvPr>
          <p:cNvSpPr>
            <a:spLocks noGrp="1"/>
          </p:cNvSpPr>
          <p:nvPr>
            <p:ph type="body" sz="quarter" idx="51"/>
          </p:nvPr>
        </p:nvSpPr>
        <p:spPr>
          <a:xfrm>
            <a:off x="9074888" y="4221163"/>
            <a:ext cx="2264735"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7" name="Text Placeholder 4">
            <a:extLst>
              <a:ext uri="{FF2B5EF4-FFF2-40B4-BE49-F238E27FC236}">
                <a16:creationId xmlns:a16="http://schemas.microsoft.com/office/drawing/2014/main" id="{8B105497-614A-3CC9-EF57-C294F3F3F246}"/>
              </a:ext>
            </a:extLst>
          </p:cNvPr>
          <p:cNvSpPr>
            <a:spLocks noGrp="1"/>
          </p:cNvSpPr>
          <p:nvPr>
            <p:ph type="body" sz="quarter" idx="54"/>
          </p:nvPr>
        </p:nvSpPr>
        <p:spPr>
          <a:xfrm>
            <a:off x="9074888" y="4652149"/>
            <a:ext cx="2264735" cy="182880"/>
          </a:xfrm>
        </p:spPr>
        <p:txBody>
          <a:bodyPr/>
          <a:lstStyle>
            <a:lvl1pPr>
              <a:defRPr sz="1200">
                <a:solidFill>
                  <a:schemeClr val="accent1"/>
                </a:solidFill>
              </a:defRPr>
            </a:lvl1pPr>
          </a:lstStyle>
          <a:p>
            <a:pPr lvl="0"/>
            <a:r>
              <a:rPr lang="en-US"/>
              <a:t>Click to edit Master text styles</a:t>
            </a:r>
          </a:p>
        </p:txBody>
      </p:sp>
      <p:sp>
        <p:nvSpPr>
          <p:cNvPr id="30" name="Text Placeholder 4">
            <a:extLst>
              <a:ext uri="{FF2B5EF4-FFF2-40B4-BE49-F238E27FC236}">
                <a16:creationId xmlns:a16="http://schemas.microsoft.com/office/drawing/2014/main" id="{F54D76E5-0F56-1A4A-6A4E-03F94D894B98}"/>
              </a:ext>
            </a:extLst>
          </p:cNvPr>
          <p:cNvSpPr>
            <a:spLocks noGrp="1"/>
          </p:cNvSpPr>
          <p:nvPr>
            <p:ph type="body" sz="quarter" idx="57"/>
          </p:nvPr>
        </p:nvSpPr>
        <p:spPr>
          <a:xfrm>
            <a:off x="9074888" y="5083135"/>
            <a:ext cx="2264735"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37" name="Text Placeholder 4">
            <a:extLst>
              <a:ext uri="{FF2B5EF4-FFF2-40B4-BE49-F238E27FC236}">
                <a16:creationId xmlns:a16="http://schemas.microsoft.com/office/drawing/2014/main" id="{091A77D2-28A4-6705-4310-DCC68BA20D73}"/>
              </a:ext>
            </a:extLst>
          </p:cNvPr>
          <p:cNvSpPr>
            <a:spLocks noGrp="1"/>
          </p:cNvSpPr>
          <p:nvPr>
            <p:ph type="body" sz="quarter" idx="62"/>
          </p:nvPr>
        </p:nvSpPr>
        <p:spPr>
          <a:xfrm>
            <a:off x="3556471" y="2735682"/>
            <a:ext cx="7617806" cy="276999"/>
          </a:xfrm>
        </p:spPr>
        <p:txBody>
          <a:bodyPr anchor="t"/>
          <a:lstStyle>
            <a:lvl1pPr algn="l">
              <a:defRPr kumimoji="0" lang="en-US" sz="1800" b="1" i="1" u="none" strike="noStrike" kern="1200" cap="none" spc="0" normalizeH="0" baseline="0" dirty="0">
                <a:ln>
                  <a:noFill/>
                </a:ln>
                <a:solidFill>
                  <a:schemeClr val="accent1"/>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Tree>
    <p:extLst>
      <p:ext uri="{BB962C8B-B14F-4D97-AF65-F5344CB8AC3E}">
        <p14:creationId xmlns:p14="http://schemas.microsoft.com/office/powerpoint/2010/main" val="4910377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15_cente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870D59-C980-5FC2-2459-7E1BA95C194E}"/>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D4824CE-E43F-4CC0-B46E-B20B0CF2DEFA}"/>
              </a:ext>
            </a:extLst>
          </p:cNvPr>
          <p:cNvSpPr>
            <a:spLocks noGrp="1"/>
          </p:cNvSpPr>
          <p:nvPr>
            <p:ph sz="quarter" idx="14"/>
          </p:nvPr>
        </p:nvSpPr>
        <p:spPr>
          <a:xfrm>
            <a:off x="4197195" y="2017713"/>
            <a:ext cx="6324600" cy="430887"/>
          </a:xfrm>
        </p:spPr>
        <p:txBody>
          <a:bodyPr/>
          <a:lstStyle>
            <a:lvl1pPr algn="ctr">
              <a:defRPr/>
            </a:lvl1pPr>
          </a:lstStyle>
          <a:p>
            <a:pPr lvl="0"/>
            <a:endParaRPr lang="en-US"/>
          </a:p>
        </p:txBody>
      </p:sp>
      <p:sp>
        <p:nvSpPr>
          <p:cNvPr id="6" name="Text Placeholder 4">
            <a:extLst>
              <a:ext uri="{FF2B5EF4-FFF2-40B4-BE49-F238E27FC236}">
                <a16:creationId xmlns:a16="http://schemas.microsoft.com/office/drawing/2014/main" id="{12D47C63-1AA5-489B-DC5D-733C3295E499}"/>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a:t>
            </a:r>
          </a:p>
        </p:txBody>
      </p:sp>
      <p:sp>
        <p:nvSpPr>
          <p:cNvPr id="7" name="Text Placeholder 4">
            <a:extLst>
              <a:ext uri="{FF2B5EF4-FFF2-40B4-BE49-F238E27FC236}">
                <a16:creationId xmlns:a16="http://schemas.microsoft.com/office/drawing/2014/main" id="{D7A015D5-E15E-30E8-3AAE-C971965919C3}"/>
              </a:ext>
            </a:extLst>
          </p:cNvPr>
          <p:cNvSpPr>
            <a:spLocks noGrp="1"/>
          </p:cNvSpPr>
          <p:nvPr>
            <p:ph type="body" sz="quarter" idx="31"/>
          </p:nvPr>
        </p:nvSpPr>
        <p:spPr>
          <a:xfrm>
            <a:off x="665757" y="3838725"/>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 Master</a:t>
            </a:r>
          </a:p>
        </p:txBody>
      </p:sp>
      <p:sp>
        <p:nvSpPr>
          <p:cNvPr id="12" name="Text Placeholder 4">
            <a:extLst>
              <a:ext uri="{FF2B5EF4-FFF2-40B4-BE49-F238E27FC236}">
                <a16:creationId xmlns:a16="http://schemas.microsoft.com/office/drawing/2014/main" id="{4960C89D-568F-489D-7517-A7BB2E0050CC}"/>
              </a:ext>
            </a:extLst>
          </p:cNvPr>
          <p:cNvSpPr>
            <a:spLocks noGrp="1"/>
          </p:cNvSpPr>
          <p:nvPr>
            <p:ph type="body" sz="quarter" idx="32"/>
          </p:nvPr>
        </p:nvSpPr>
        <p:spPr>
          <a:xfrm>
            <a:off x="665757" y="4583643"/>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 Master</a:t>
            </a:r>
          </a:p>
        </p:txBody>
      </p:sp>
      <p:sp>
        <p:nvSpPr>
          <p:cNvPr id="15" name="Text Placeholder 4">
            <a:extLst>
              <a:ext uri="{FF2B5EF4-FFF2-40B4-BE49-F238E27FC236}">
                <a16:creationId xmlns:a16="http://schemas.microsoft.com/office/drawing/2014/main" id="{D0891C29-4773-7F35-4D37-8F647E0B0229}"/>
              </a:ext>
            </a:extLst>
          </p:cNvPr>
          <p:cNvSpPr>
            <a:spLocks noGrp="1"/>
          </p:cNvSpPr>
          <p:nvPr>
            <p:ph type="body" sz="quarter" idx="34"/>
          </p:nvPr>
        </p:nvSpPr>
        <p:spPr>
          <a:xfrm>
            <a:off x="665757" y="5328561"/>
            <a:ext cx="2011680" cy="430887"/>
          </a:xfrm>
        </p:spPr>
        <p:txBody>
          <a:bodyPr vert="horz" wrap="square" lIns="0" tIns="0" rIns="0" bIns="0" rtlCol="0" anchor="t">
            <a:spAutoFit/>
          </a:bodyPr>
          <a:lstStyle>
            <a:lvl1pPr algn="ctr">
              <a:defRPr lang="en-US" dirty="0">
                <a:solidFill>
                  <a:schemeClr val="accent2">
                    <a:lumMod val="60000"/>
                    <a:lumOff val="40000"/>
                  </a:schemeClr>
                </a:solidFill>
                <a:latin typeface="+mj-lt"/>
              </a:defRPr>
            </a:lvl1pPr>
          </a:lstStyle>
          <a:p>
            <a:pPr lvl="0" algn="ctr"/>
            <a:r>
              <a:rPr lang="en-US"/>
              <a:t>Click to edit</a:t>
            </a:r>
          </a:p>
        </p:txBody>
      </p:sp>
    </p:spTree>
    <p:extLst>
      <p:ext uri="{BB962C8B-B14F-4D97-AF65-F5344CB8AC3E}">
        <p14:creationId xmlns:p14="http://schemas.microsoft.com/office/powerpoint/2010/main" val="6353829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8" name="Text Placeholder 4">
            <a:extLst>
              <a:ext uri="{FF2B5EF4-FFF2-40B4-BE49-F238E27FC236}">
                <a16:creationId xmlns:a16="http://schemas.microsoft.com/office/drawing/2014/main" id="{AC23DA72-E26A-8A49-D09B-004C95C83B62}"/>
              </a:ext>
            </a:extLst>
          </p:cNvPr>
          <p:cNvSpPr>
            <a:spLocks noGrp="1"/>
          </p:cNvSpPr>
          <p:nvPr>
            <p:ph type="body" sz="quarter" idx="31"/>
          </p:nvPr>
        </p:nvSpPr>
        <p:spPr>
          <a:xfrm>
            <a:off x="584200" y="2017713"/>
            <a:ext cx="3554768" cy="430887"/>
          </a:xfrm>
        </p:spPr>
        <p:txBody>
          <a:bodyPr vert="horz" wrap="square" lIns="0" tIns="0" rIns="0" bIns="0" rtlCol="0" anchor="t">
            <a:spAutoFit/>
          </a:bodyPr>
          <a:lstStyle>
            <a:lvl1pPr algn="ctr">
              <a:defRPr lang="en-US" sz="2800" b="0" kern="1200" cap="none" spc="-50" baseline="0" dirty="0">
                <a:ln w="3175">
                  <a:noFill/>
                </a:ln>
                <a:solidFill>
                  <a:schemeClr val="tx1"/>
                </a:solidFill>
                <a:effectLst/>
                <a:latin typeface="Segoe UI Semibold"/>
                <a:ea typeface="+mn-ea"/>
                <a:cs typeface="Segoe UI Light" panose="020B0502040204020203" pitchFamily="34" charset="0"/>
              </a:defRPr>
            </a:lvl1pPr>
          </a:lstStyle>
          <a:p>
            <a:pPr lvl="0" algn="ctr"/>
            <a:r>
              <a:rPr lang="en-US"/>
              <a:t>Click to edit Master</a:t>
            </a:r>
          </a:p>
        </p:txBody>
      </p:sp>
      <p:sp>
        <p:nvSpPr>
          <p:cNvPr id="9" name="Text Placeholder 4">
            <a:extLst>
              <a:ext uri="{FF2B5EF4-FFF2-40B4-BE49-F238E27FC236}">
                <a16:creationId xmlns:a16="http://schemas.microsoft.com/office/drawing/2014/main" id="{E334008F-FDD1-40DA-E0AB-7B7394564520}"/>
              </a:ext>
            </a:extLst>
          </p:cNvPr>
          <p:cNvSpPr>
            <a:spLocks noGrp="1"/>
          </p:cNvSpPr>
          <p:nvPr>
            <p:ph type="body" sz="quarter" idx="32"/>
          </p:nvPr>
        </p:nvSpPr>
        <p:spPr>
          <a:xfrm>
            <a:off x="5747911" y="2042430"/>
            <a:ext cx="5038569" cy="307777"/>
          </a:xfrm>
        </p:spPr>
        <p:txBody>
          <a:bodyPr vert="horz" wrap="square" lIns="0" tIns="0" rIns="0" bIns="0" rtlCol="0" anchor="t">
            <a:spAutoFit/>
          </a:bodyPr>
          <a:lstStyle>
            <a:lvl1pPr algn="l">
              <a:defRPr kumimoji="0" lang="en-US" sz="2000" b="0" i="0" u="none" strike="noStrike" kern="1200" cap="none" spc="0" normalizeH="0" baseline="0" dirty="0">
                <a:ln>
                  <a:noFill/>
                </a:ln>
                <a:solidFill>
                  <a:srgbClr val="FFFFFF"/>
                </a:solidFill>
                <a:effectLst/>
                <a:uLnTx/>
                <a:uFillTx/>
                <a:latin typeface="Segoe UI Semibold" panose="020B0702040204020203" pitchFamily="34" charset="0"/>
                <a:ea typeface="+mn-ea"/>
                <a:cs typeface="Segoe UI Semibold" panose="020B0702040204020203" pitchFamily="34" charset="0"/>
              </a:defRPr>
            </a:lvl1pPr>
          </a:lstStyle>
          <a:p>
            <a:pPr lvl="0" algn="ctr"/>
            <a:r>
              <a:rPr lang="en-US"/>
              <a:t>Click to edit Master</a:t>
            </a:r>
          </a:p>
        </p:txBody>
      </p:sp>
      <p:sp>
        <p:nvSpPr>
          <p:cNvPr id="10" name="Text Placeholder 4">
            <a:extLst>
              <a:ext uri="{FF2B5EF4-FFF2-40B4-BE49-F238E27FC236}">
                <a16:creationId xmlns:a16="http://schemas.microsoft.com/office/drawing/2014/main" id="{EE082993-E8CA-3E0E-B7E3-73B62204DC0D}"/>
              </a:ext>
            </a:extLst>
          </p:cNvPr>
          <p:cNvSpPr>
            <a:spLocks noGrp="1"/>
          </p:cNvSpPr>
          <p:nvPr>
            <p:ph type="body" sz="quarter" idx="33"/>
          </p:nvPr>
        </p:nvSpPr>
        <p:spPr>
          <a:xfrm>
            <a:off x="5747911" y="3182269"/>
            <a:ext cx="5038569" cy="307777"/>
          </a:xfrm>
        </p:spPr>
        <p:txBody>
          <a:bodyPr vert="horz" wrap="square" lIns="0" tIns="0" rIns="0" bIns="0" rtlCol="0" anchor="t">
            <a:spAutoFit/>
          </a:bodyPr>
          <a:lstStyle>
            <a:lvl1pPr algn="l">
              <a:defRPr kumimoji="0" lang="en-US" sz="2000" b="0" i="0" u="none" strike="noStrike" kern="1200" cap="none" spc="0" normalizeH="0" baseline="0" dirty="0">
                <a:ln>
                  <a:noFill/>
                </a:ln>
                <a:solidFill>
                  <a:srgbClr val="FFFFFF"/>
                </a:solidFill>
                <a:effectLst/>
                <a:uLnTx/>
                <a:uFillTx/>
                <a:latin typeface="Segoe UI Semibold" panose="020B0702040204020203" pitchFamily="34" charset="0"/>
                <a:ea typeface="+mn-ea"/>
                <a:cs typeface="Segoe UI Semibold" panose="020B0702040204020203" pitchFamily="34" charset="0"/>
              </a:defRPr>
            </a:lvl1pPr>
          </a:lstStyle>
          <a:p>
            <a:pPr lvl="0" algn="ctr"/>
            <a:r>
              <a:rPr lang="en-US"/>
              <a:t>Click to edit Master</a:t>
            </a:r>
          </a:p>
        </p:txBody>
      </p:sp>
      <p:sp>
        <p:nvSpPr>
          <p:cNvPr id="11" name="Text Placeholder 4">
            <a:extLst>
              <a:ext uri="{FF2B5EF4-FFF2-40B4-BE49-F238E27FC236}">
                <a16:creationId xmlns:a16="http://schemas.microsoft.com/office/drawing/2014/main" id="{274990A7-3E44-C3CD-1A1D-7700CF13B0D9}"/>
              </a:ext>
            </a:extLst>
          </p:cNvPr>
          <p:cNvSpPr>
            <a:spLocks noGrp="1"/>
          </p:cNvSpPr>
          <p:nvPr>
            <p:ph type="body" sz="quarter" idx="34"/>
          </p:nvPr>
        </p:nvSpPr>
        <p:spPr>
          <a:xfrm>
            <a:off x="5747911" y="4322107"/>
            <a:ext cx="5038569" cy="307777"/>
          </a:xfrm>
        </p:spPr>
        <p:txBody>
          <a:bodyPr vert="horz" wrap="square" lIns="0" tIns="0" rIns="0" bIns="0" rtlCol="0" anchor="t">
            <a:spAutoFit/>
          </a:bodyPr>
          <a:lstStyle>
            <a:lvl1pPr algn="l">
              <a:defRPr kumimoji="0" lang="en-US" sz="2000" b="0" i="0" u="none" strike="noStrike" kern="1200" cap="none" spc="0" normalizeH="0" baseline="0" dirty="0">
                <a:ln>
                  <a:noFill/>
                </a:ln>
                <a:solidFill>
                  <a:srgbClr val="FFFFFF"/>
                </a:solidFill>
                <a:effectLst/>
                <a:uLnTx/>
                <a:uFillTx/>
                <a:latin typeface="Segoe UI Semibold" panose="020B0702040204020203" pitchFamily="34" charset="0"/>
                <a:ea typeface="+mn-ea"/>
                <a:cs typeface="Segoe UI Semibold" panose="020B0702040204020203" pitchFamily="34" charset="0"/>
              </a:defRPr>
            </a:lvl1pPr>
          </a:lstStyle>
          <a:p>
            <a:pPr lvl="0" algn="ctr"/>
            <a:r>
              <a:rPr lang="en-US"/>
              <a:t>Click to edit Master</a:t>
            </a:r>
          </a:p>
        </p:txBody>
      </p:sp>
    </p:spTree>
    <p:extLst>
      <p:ext uri="{BB962C8B-B14F-4D97-AF65-F5344CB8AC3E}">
        <p14:creationId xmlns:p14="http://schemas.microsoft.com/office/powerpoint/2010/main" val="3590165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8138A31-C97F-85C1-1A25-CB050A2672B5}"/>
              </a:ext>
            </a:extLst>
          </p:cNvPr>
          <p:cNvSpPr/>
          <p:nvPr userDrawn="1"/>
        </p:nvSpPr>
        <p:spPr bwMode="auto">
          <a:xfrm>
            <a:off x="0" y="0"/>
            <a:ext cx="4373217"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C1A165DD-B905-BBE0-6745-3E892B789684}"/>
              </a:ext>
            </a:extLst>
          </p:cNvPr>
          <p:cNvSpPr/>
          <p:nvPr userDrawn="1"/>
        </p:nvSpPr>
        <p:spPr bwMode="auto">
          <a:xfrm rot="10800000">
            <a:off x="-1" y="-2"/>
            <a:ext cx="4373217" cy="1537856"/>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solidFill>
                  <a:schemeClr val="tx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B91EFD4F-C3D5-ED65-D24A-EBD68206294A}"/>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descr="A picture containing plant, flower&#10;&#10;Description automatically generated">
            <a:extLst>
              <a:ext uri="{FF2B5EF4-FFF2-40B4-BE49-F238E27FC236}">
                <a16:creationId xmlns:a16="http://schemas.microsoft.com/office/drawing/2014/main" id="{E6E6E8EC-EEBA-1046-6C49-59D65C68EE00}"/>
              </a:ext>
            </a:extLst>
          </p:cNvPr>
          <p:cNvPicPr>
            <a:picLocks noChangeAspect="1"/>
          </p:cNvPicPr>
          <p:nvPr userDrawn="1"/>
        </p:nvPicPr>
        <p:blipFill>
          <a:blip r:embed="rId2"/>
          <a:stretch>
            <a:fillRect/>
          </a:stretch>
        </p:blipFill>
        <p:spPr>
          <a:xfrm>
            <a:off x="-7495" y="3314700"/>
            <a:ext cx="4394200" cy="3543300"/>
          </a:xfrm>
          <a:prstGeom prst="rect">
            <a:avLst/>
          </a:prstGeom>
        </p:spPr>
      </p:pic>
    </p:spTree>
    <p:extLst>
      <p:ext uri="{BB962C8B-B14F-4D97-AF65-F5344CB8AC3E}">
        <p14:creationId xmlns:p14="http://schemas.microsoft.com/office/powerpoint/2010/main" val="26710403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FB571EB3-F791-0966-BABC-7D75ACC131E6}"/>
              </a:ext>
            </a:extLst>
          </p:cNvPr>
          <p:cNvSpPr>
            <a:spLocks noGrp="1"/>
          </p:cNvSpPr>
          <p:nvPr>
            <p:ph type="body" sz="quarter" idx="24"/>
          </p:nvPr>
        </p:nvSpPr>
        <p:spPr>
          <a:xfrm>
            <a:off x="886522" y="1302174"/>
            <a:ext cx="10326029" cy="316682"/>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0" i="0" kern="1200" spc="0" baseline="0" dirty="0">
                <a:solidFill>
                  <a:schemeClr val="accent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2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013157"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46574" y="2410992"/>
            <a:ext cx="2704616" cy="830997"/>
          </a:xfrm>
        </p:spPr>
        <p:txBody>
          <a:bodyPr/>
          <a:lstStyle>
            <a:lvl1pPr algn="ctr">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46574" y="3720800"/>
            <a:ext cx="2704616" cy="215444"/>
          </a:xfrm>
        </p:spPr>
        <p:txBody>
          <a:bodyPr/>
          <a:lstStyle>
            <a:lvl1pPr algn="ctr">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4" y="2410992"/>
            <a:ext cx="2704616"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4" y="3757313"/>
            <a:ext cx="2704616"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96163" y="2410992"/>
            <a:ext cx="2704615"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96163" y="3718218"/>
            <a:ext cx="2704615"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3842198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61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3_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16">
            <a:extLst>
              <a:ext uri="{FF2B5EF4-FFF2-40B4-BE49-F238E27FC236}">
                <a16:creationId xmlns:a16="http://schemas.microsoft.com/office/drawing/2014/main" id="{4B51A31B-6B81-0353-258B-FEBB0161678E}"/>
              </a:ext>
            </a:extLst>
          </p:cNvPr>
          <p:cNvSpPr>
            <a:spLocks noGrp="1"/>
          </p:cNvSpPr>
          <p:nvPr>
            <p:ph type="body" sz="quarter" idx="24"/>
          </p:nvPr>
        </p:nvSpPr>
        <p:spPr>
          <a:xfrm>
            <a:off x="1246574" y="2108469"/>
            <a:ext cx="2704616" cy="276999"/>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 name="Text Placeholder 16">
            <a:extLst>
              <a:ext uri="{FF2B5EF4-FFF2-40B4-BE49-F238E27FC236}">
                <a16:creationId xmlns:a16="http://schemas.microsoft.com/office/drawing/2014/main" id="{B9317853-28A0-6AC9-80C8-A4163E3B27EB}"/>
              </a:ext>
            </a:extLst>
          </p:cNvPr>
          <p:cNvSpPr>
            <a:spLocks noGrp="1"/>
          </p:cNvSpPr>
          <p:nvPr>
            <p:ph type="body" sz="quarter" idx="20"/>
          </p:nvPr>
        </p:nvSpPr>
        <p:spPr>
          <a:xfrm>
            <a:off x="1246574" y="4896631"/>
            <a:ext cx="2704616" cy="830997"/>
          </a:xfrm>
        </p:spPr>
        <p:txBody>
          <a:bodyPr/>
          <a:lstStyle>
            <a:lvl1pPr algn="ctr">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a:t>
            </a:r>
          </a:p>
        </p:txBody>
      </p:sp>
      <p:sp>
        <p:nvSpPr>
          <p:cNvPr id="5" name="Text Placeholder 16">
            <a:extLst>
              <a:ext uri="{FF2B5EF4-FFF2-40B4-BE49-F238E27FC236}">
                <a16:creationId xmlns:a16="http://schemas.microsoft.com/office/drawing/2014/main" id="{2AA35CFE-E38A-464D-1743-0C2A2E4E47CE}"/>
              </a:ext>
            </a:extLst>
          </p:cNvPr>
          <p:cNvSpPr>
            <a:spLocks noGrp="1"/>
          </p:cNvSpPr>
          <p:nvPr>
            <p:ph type="body" sz="quarter" idx="21"/>
          </p:nvPr>
        </p:nvSpPr>
        <p:spPr>
          <a:xfrm>
            <a:off x="1246574" y="5730210"/>
            <a:ext cx="2704616" cy="215444"/>
          </a:xfrm>
        </p:spPr>
        <p:txBody>
          <a:bodyPr/>
          <a:lstStyle>
            <a:lvl1pPr algn="ctr">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1" name="Text Placeholder 16">
            <a:extLst>
              <a:ext uri="{FF2B5EF4-FFF2-40B4-BE49-F238E27FC236}">
                <a16:creationId xmlns:a16="http://schemas.microsoft.com/office/drawing/2014/main" id="{C2323615-EF32-59CF-BE9D-7BCEDAB7F2D2}"/>
              </a:ext>
            </a:extLst>
          </p:cNvPr>
          <p:cNvSpPr>
            <a:spLocks noGrp="1"/>
          </p:cNvSpPr>
          <p:nvPr>
            <p:ph type="body" sz="quarter" idx="25"/>
          </p:nvPr>
        </p:nvSpPr>
        <p:spPr>
          <a:xfrm>
            <a:off x="4726574" y="2108469"/>
            <a:ext cx="2704616" cy="276999"/>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6" name="Text Placeholder 3">
            <a:extLst>
              <a:ext uri="{FF2B5EF4-FFF2-40B4-BE49-F238E27FC236}">
                <a16:creationId xmlns:a16="http://schemas.microsoft.com/office/drawing/2014/main" id="{F367803D-5F4A-4875-7C57-4C8189EE12B7}"/>
              </a:ext>
            </a:extLst>
          </p:cNvPr>
          <p:cNvSpPr>
            <a:spLocks noGrp="1"/>
          </p:cNvSpPr>
          <p:nvPr>
            <p:ph type="body" sz="quarter" idx="17"/>
          </p:nvPr>
        </p:nvSpPr>
        <p:spPr>
          <a:xfrm>
            <a:off x="4726574" y="4896631"/>
            <a:ext cx="2704616"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7" name="Text Placeholder 3">
            <a:extLst>
              <a:ext uri="{FF2B5EF4-FFF2-40B4-BE49-F238E27FC236}">
                <a16:creationId xmlns:a16="http://schemas.microsoft.com/office/drawing/2014/main" id="{F5998EB9-3CF1-353F-9713-28EA4F79DD87}"/>
              </a:ext>
            </a:extLst>
          </p:cNvPr>
          <p:cNvSpPr>
            <a:spLocks noGrp="1"/>
          </p:cNvSpPr>
          <p:nvPr>
            <p:ph type="body" sz="quarter" idx="22"/>
          </p:nvPr>
        </p:nvSpPr>
        <p:spPr>
          <a:xfrm>
            <a:off x="4726574" y="5766723"/>
            <a:ext cx="2704616"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16">
            <a:extLst>
              <a:ext uri="{FF2B5EF4-FFF2-40B4-BE49-F238E27FC236}">
                <a16:creationId xmlns:a16="http://schemas.microsoft.com/office/drawing/2014/main" id="{020B2944-2A61-02E2-4616-9FC98E984154}"/>
              </a:ext>
            </a:extLst>
          </p:cNvPr>
          <p:cNvSpPr>
            <a:spLocks noGrp="1"/>
          </p:cNvSpPr>
          <p:nvPr>
            <p:ph type="body" sz="quarter" idx="26"/>
          </p:nvPr>
        </p:nvSpPr>
        <p:spPr>
          <a:xfrm>
            <a:off x="8272648" y="2108469"/>
            <a:ext cx="2704616" cy="276999"/>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 name="Text Placeholder 3">
            <a:extLst>
              <a:ext uri="{FF2B5EF4-FFF2-40B4-BE49-F238E27FC236}">
                <a16:creationId xmlns:a16="http://schemas.microsoft.com/office/drawing/2014/main" id="{0B2292AD-46CC-56B0-84DB-E9ABF479DB24}"/>
              </a:ext>
            </a:extLst>
          </p:cNvPr>
          <p:cNvSpPr>
            <a:spLocks noGrp="1"/>
          </p:cNvSpPr>
          <p:nvPr>
            <p:ph type="body" sz="quarter" idx="18"/>
          </p:nvPr>
        </p:nvSpPr>
        <p:spPr>
          <a:xfrm>
            <a:off x="8272649" y="4896631"/>
            <a:ext cx="2704615"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9" name="Text Placeholder 3">
            <a:extLst>
              <a:ext uri="{FF2B5EF4-FFF2-40B4-BE49-F238E27FC236}">
                <a16:creationId xmlns:a16="http://schemas.microsoft.com/office/drawing/2014/main" id="{89DADAEB-74C0-B5CF-AC37-55FA27B5D949}"/>
              </a:ext>
            </a:extLst>
          </p:cNvPr>
          <p:cNvSpPr>
            <a:spLocks noGrp="1"/>
          </p:cNvSpPr>
          <p:nvPr>
            <p:ph type="body" sz="quarter" idx="23"/>
          </p:nvPr>
        </p:nvSpPr>
        <p:spPr>
          <a:xfrm>
            <a:off x="8272649" y="5727628"/>
            <a:ext cx="2704615"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27409638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52" name="Text Placeholder 16">
            <a:extLst>
              <a:ext uri="{FF2B5EF4-FFF2-40B4-BE49-F238E27FC236}">
                <a16:creationId xmlns:a16="http://schemas.microsoft.com/office/drawing/2014/main" id="{D3C7E08C-EFD7-F033-6E93-0DF3136D888B}"/>
              </a:ext>
            </a:extLst>
          </p:cNvPr>
          <p:cNvSpPr>
            <a:spLocks noGrp="1"/>
          </p:cNvSpPr>
          <p:nvPr userDrawn="1">
            <p:ph type="body" sz="quarter" idx="27"/>
          </p:nvPr>
        </p:nvSpPr>
        <p:spPr>
          <a:xfrm>
            <a:off x="563566" y="1436688"/>
            <a:ext cx="10656230" cy="215444"/>
          </a:xfrm>
        </p:spPr>
        <p:txBody>
          <a:bodyPr/>
          <a:lstStyle>
            <a:lvl1pPr algn="l">
              <a:spcBef>
                <a:spcPts val="600"/>
              </a:spcBef>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5" name="Text Placeholder 16">
            <a:extLst>
              <a:ext uri="{FF2B5EF4-FFF2-40B4-BE49-F238E27FC236}">
                <a16:creationId xmlns:a16="http://schemas.microsoft.com/office/drawing/2014/main" id="{270169D1-5BC1-1CB5-36DE-48A82B8A92A5}"/>
              </a:ext>
            </a:extLst>
          </p:cNvPr>
          <p:cNvSpPr>
            <a:spLocks noGrp="1"/>
          </p:cNvSpPr>
          <p:nvPr userDrawn="1">
            <p:ph type="body" sz="quarter" idx="20"/>
          </p:nvPr>
        </p:nvSpPr>
        <p:spPr>
          <a:xfrm rot="16200000">
            <a:off x="-133658" y="3975808"/>
            <a:ext cx="1969006" cy="430887"/>
          </a:xfrm>
        </p:spPr>
        <p:txBody>
          <a:bodyPr/>
          <a:lstStyle>
            <a:lvl1pPr algn="ctr">
              <a:defRPr lang="en-US" sz="28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a:t>
            </a:r>
          </a:p>
        </p:txBody>
      </p:sp>
      <p:sp>
        <p:nvSpPr>
          <p:cNvPr id="46" name="Text Placeholder 16">
            <a:extLst>
              <a:ext uri="{FF2B5EF4-FFF2-40B4-BE49-F238E27FC236}">
                <a16:creationId xmlns:a16="http://schemas.microsoft.com/office/drawing/2014/main" id="{F9116E86-B1D2-9907-F707-4B5BEF9E0D9D}"/>
              </a:ext>
            </a:extLst>
          </p:cNvPr>
          <p:cNvSpPr>
            <a:spLocks noGrp="1"/>
          </p:cNvSpPr>
          <p:nvPr userDrawn="1">
            <p:ph type="body" sz="quarter" idx="21"/>
          </p:nvPr>
        </p:nvSpPr>
        <p:spPr>
          <a:xfrm>
            <a:off x="1173354"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7" name="Text Placeholder 16">
            <a:extLst>
              <a:ext uri="{FF2B5EF4-FFF2-40B4-BE49-F238E27FC236}">
                <a16:creationId xmlns:a16="http://schemas.microsoft.com/office/drawing/2014/main" id="{E7DDBB3D-50A1-F3D1-3408-9E1FBF56C393}"/>
              </a:ext>
            </a:extLst>
          </p:cNvPr>
          <p:cNvSpPr>
            <a:spLocks noGrp="1"/>
          </p:cNvSpPr>
          <p:nvPr userDrawn="1">
            <p:ph type="body" sz="quarter" idx="22"/>
          </p:nvPr>
        </p:nvSpPr>
        <p:spPr>
          <a:xfrm>
            <a:off x="2941473"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8" name="Text Placeholder 16">
            <a:extLst>
              <a:ext uri="{FF2B5EF4-FFF2-40B4-BE49-F238E27FC236}">
                <a16:creationId xmlns:a16="http://schemas.microsoft.com/office/drawing/2014/main" id="{D95B9959-0B82-4076-D032-9A768224D60D}"/>
              </a:ext>
            </a:extLst>
          </p:cNvPr>
          <p:cNvSpPr>
            <a:spLocks noGrp="1"/>
          </p:cNvSpPr>
          <p:nvPr userDrawn="1">
            <p:ph type="body" sz="quarter" idx="23"/>
          </p:nvPr>
        </p:nvSpPr>
        <p:spPr>
          <a:xfrm>
            <a:off x="4709592"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9" name="Text Placeholder 16">
            <a:extLst>
              <a:ext uri="{FF2B5EF4-FFF2-40B4-BE49-F238E27FC236}">
                <a16:creationId xmlns:a16="http://schemas.microsoft.com/office/drawing/2014/main" id="{2240FFA7-8FD8-232A-8087-660A4C81B511}"/>
              </a:ext>
            </a:extLst>
          </p:cNvPr>
          <p:cNvSpPr>
            <a:spLocks noGrp="1"/>
          </p:cNvSpPr>
          <p:nvPr userDrawn="1">
            <p:ph type="body" sz="quarter" idx="24"/>
          </p:nvPr>
        </p:nvSpPr>
        <p:spPr>
          <a:xfrm>
            <a:off x="6477711"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0" name="Text Placeholder 16">
            <a:extLst>
              <a:ext uri="{FF2B5EF4-FFF2-40B4-BE49-F238E27FC236}">
                <a16:creationId xmlns:a16="http://schemas.microsoft.com/office/drawing/2014/main" id="{8EBD5B07-4080-799D-7FCB-CC783C8690D1}"/>
              </a:ext>
            </a:extLst>
          </p:cNvPr>
          <p:cNvSpPr>
            <a:spLocks noGrp="1"/>
          </p:cNvSpPr>
          <p:nvPr userDrawn="1">
            <p:ph type="body" sz="quarter" idx="25"/>
          </p:nvPr>
        </p:nvSpPr>
        <p:spPr>
          <a:xfrm>
            <a:off x="8245830"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1" name="Text Placeholder 16">
            <a:extLst>
              <a:ext uri="{FF2B5EF4-FFF2-40B4-BE49-F238E27FC236}">
                <a16:creationId xmlns:a16="http://schemas.microsoft.com/office/drawing/2014/main" id="{922D108F-8C2B-5FB3-DCE4-A07B98A2A510}"/>
              </a:ext>
            </a:extLst>
          </p:cNvPr>
          <p:cNvSpPr>
            <a:spLocks noGrp="1"/>
          </p:cNvSpPr>
          <p:nvPr userDrawn="1">
            <p:ph type="body" sz="quarter" idx="26"/>
          </p:nvPr>
        </p:nvSpPr>
        <p:spPr>
          <a:xfrm>
            <a:off x="10013950"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4" name="Text Placeholder 16">
            <a:extLst>
              <a:ext uri="{FF2B5EF4-FFF2-40B4-BE49-F238E27FC236}">
                <a16:creationId xmlns:a16="http://schemas.microsoft.com/office/drawing/2014/main" id="{96AAE2F1-38AB-1BCF-2B95-6D87DF9DDD76}"/>
              </a:ext>
            </a:extLst>
          </p:cNvPr>
          <p:cNvSpPr>
            <a:spLocks noGrp="1"/>
          </p:cNvSpPr>
          <p:nvPr userDrawn="1">
            <p:ph type="body" sz="quarter" idx="28"/>
          </p:nvPr>
        </p:nvSpPr>
        <p:spPr>
          <a:xfrm>
            <a:off x="583238" y="6230208"/>
            <a:ext cx="5658812"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5" name="Text Placeholder 16">
            <a:extLst>
              <a:ext uri="{FF2B5EF4-FFF2-40B4-BE49-F238E27FC236}">
                <a16:creationId xmlns:a16="http://schemas.microsoft.com/office/drawing/2014/main" id="{647130FA-FF24-370C-1ABC-037E40622A61}"/>
              </a:ext>
            </a:extLst>
          </p:cNvPr>
          <p:cNvSpPr>
            <a:spLocks noGrp="1"/>
          </p:cNvSpPr>
          <p:nvPr userDrawn="1">
            <p:ph type="body" sz="quarter" idx="29"/>
          </p:nvPr>
        </p:nvSpPr>
        <p:spPr>
          <a:xfrm>
            <a:off x="8150925" y="6246941"/>
            <a:ext cx="3905116" cy="215444"/>
          </a:xfrm>
        </p:spPr>
        <p:txBody>
          <a:bodyPr/>
          <a:lstStyle>
            <a:lvl1pPr algn="l">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21755265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379460"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588263"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170658"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74373" y="2309068"/>
            <a:ext cx="3076259" cy="984885"/>
          </a:xfrm>
        </p:spPr>
        <p:txBody>
          <a:bodyPr/>
          <a:lstStyle>
            <a:lvl1pPr algn="ctr">
              <a:defRPr kumimoji="0" lang="en-US" sz="3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774373" y="3429000"/>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7" name="Text Placeholder 16">
            <a:extLst>
              <a:ext uri="{FF2B5EF4-FFF2-40B4-BE49-F238E27FC236}">
                <a16:creationId xmlns:a16="http://schemas.microsoft.com/office/drawing/2014/main" id="{8A9BB07C-8F49-D57D-7CDE-3FB9DBDEEAEB}"/>
              </a:ext>
            </a:extLst>
          </p:cNvPr>
          <p:cNvSpPr>
            <a:spLocks noGrp="1"/>
          </p:cNvSpPr>
          <p:nvPr>
            <p:ph type="body" sz="quarter" idx="24"/>
          </p:nvPr>
        </p:nvSpPr>
        <p:spPr>
          <a:xfrm>
            <a:off x="774373" y="5232268"/>
            <a:ext cx="3076259" cy="304699"/>
          </a:xfrm>
        </p:spPr>
        <p:txBody>
          <a:bodyPr/>
          <a:lstStyle>
            <a:lvl1pPr algn="ctr">
              <a:defRPr lang="en-US" sz="900" b="0" kern="1200" spc="0" baseline="0" dirty="0">
                <a:solidFill>
                  <a:schemeClr val="accent2">
                    <a:lumMod val="60000"/>
                    <a:lumOff val="40000"/>
                  </a:schemeClr>
                </a:solidFill>
                <a:latin typeface="+mn-lt"/>
                <a:ea typeface="+mn-ea"/>
                <a:cs typeface="Segoe UI" panose="020B0502040204020203" pitchFamily="34" charset="0"/>
              </a:defRPr>
            </a:lvl1pPr>
            <a:lvl2pPr algn="ctr">
              <a:defRPr sz="9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48" name="Text Placeholder 16">
            <a:extLst>
              <a:ext uri="{FF2B5EF4-FFF2-40B4-BE49-F238E27FC236}">
                <a16:creationId xmlns:a16="http://schemas.microsoft.com/office/drawing/2014/main" id="{E5CE76E3-AE45-0945-17E1-766B24B2D30D}"/>
              </a:ext>
            </a:extLst>
          </p:cNvPr>
          <p:cNvSpPr>
            <a:spLocks noGrp="1"/>
          </p:cNvSpPr>
          <p:nvPr>
            <p:ph type="body" sz="quarter" idx="25"/>
          </p:nvPr>
        </p:nvSpPr>
        <p:spPr>
          <a:xfrm>
            <a:off x="4565570" y="2309068"/>
            <a:ext cx="3076259" cy="984885"/>
          </a:xfrm>
        </p:spPr>
        <p:txBody>
          <a:bodyPr/>
          <a:lstStyle>
            <a:lvl1pPr algn="ctr">
              <a:defRPr kumimoji="0" lang="en-US" sz="3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9" name="Text Placeholder 16">
            <a:extLst>
              <a:ext uri="{FF2B5EF4-FFF2-40B4-BE49-F238E27FC236}">
                <a16:creationId xmlns:a16="http://schemas.microsoft.com/office/drawing/2014/main" id="{E48E66DB-1533-D6EF-4A3E-EA1A5D095324}"/>
              </a:ext>
            </a:extLst>
          </p:cNvPr>
          <p:cNvSpPr>
            <a:spLocks noGrp="1"/>
          </p:cNvSpPr>
          <p:nvPr>
            <p:ph type="body" sz="quarter" idx="26"/>
          </p:nvPr>
        </p:nvSpPr>
        <p:spPr>
          <a:xfrm>
            <a:off x="4565570" y="3429000"/>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0" name="Text Placeholder 16">
            <a:extLst>
              <a:ext uri="{FF2B5EF4-FFF2-40B4-BE49-F238E27FC236}">
                <a16:creationId xmlns:a16="http://schemas.microsoft.com/office/drawing/2014/main" id="{05059835-E9BC-A32A-3E81-AB2AFDA26CD9}"/>
              </a:ext>
            </a:extLst>
          </p:cNvPr>
          <p:cNvSpPr>
            <a:spLocks noGrp="1"/>
          </p:cNvSpPr>
          <p:nvPr>
            <p:ph type="body" sz="quarter" idx="27"/>
          </p:nvPr>
        </p:nvSpPr>
        <p:spPr>
          <a:xfrm>
            <a:off x="4565570" y="5232268"/>
            <a:ext cx="3076259" cy="304699"/>
          </a:xfrm>
        </p:spPr>
        <p:txBody>
          <a:bodyPr/>
          <a:lstStyle>
            <a:lvl1pPr algn="ctr">
              <a:defRPr lang="en-US" sz="900" b="0" kern="1200" spc="0" baseline="0" dirty="0">
                <a:solidFill>
                  <a:schemeClr val="accent2">
                    <a:lumMod val="60000"/>
                    <a:lumOff val="40000"/>
                  </a:schemeClr>
                </a:solidFill>
                <a:latin typeface="+mn-lt"/>
                <a:ea typeface="+mn-ea"/>
                <a:cs typeface="Segoe UI" panose="020B0502040204020203" pitchFamily="34" charset="0"/>
              </a:defRPr>
            </a:lvl1pPr>
            <a:lvl2pPr algn="ctr">
              <a:defRPr sz="9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51" name="Text Placeholder 16">
            <a:extLst>
              <a:ext uri="{FF2B5EF4-FFF2-40B4-BE49-F238E27FC236}">
                <a16:creationId xmlns:a16="http://schemas.microsoft.com/office/drawing/2014/main" id="{DD683300-8AE2-B6F6-8521-1723B2FF71C9}"/>
              </a:ext>
            </a:extLst>
          </p:cNvPr>
          <p:cNvSpPr>
            <a:spLocks noGrp="1"/>
          </p:cNvSpPr>
          <p:nvPr>
            <p:ph type="body" sz="quarter" idx="28"/>
          </p:nvPr>
        </p:nvSpPr>
        <p:spPr>
          <a:xfrm>
            <a:off x="8356768" y="2309068"/>
            <a:ext cx="3076259" cy="984885"/>
          </a:xfrm>
        </p:spPr>
        <p:txBody>
          <a:bodyPr/>
          <a:lstStyle>
            <a:lvl1pPr algn="ctr">
              <a:defRPr kumimoji="0" lang="en-US" sz="3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2" name="Text Placeholder 16">
            <a:extLst>
              <a:ext uri="{FF2B5EF4-FFF2-40B4-BE49-F238E27FC236}">
                <a16:creationId xmlns:a16="http://schemas.microsoft.com/office/drawing/2014/main" id="{1ED97302-8FE4-F59C-0E27-F086728BDAA1}"/>
              </a:ext>
            </a:extLst>
          </p:cNvPr>
          <p:cNvSpPr>
            <a:spLocks noGrp="1"/>
          </p:cNvSpPr>
          <p:nvPr>
            <p:ph type="body" sz="quarter" idx="29"/>
          </p:nvPr>
        </p:nvSpPr>
        <p:spPr>
          <a:xfrm>
            <a:off x="8356768" y="3429000"/>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3" name="Text Placeholder 16">
            <a:extLst>
              <a:ext uri="{FF2B5EF4-FFF2-40B4-BE49-F238E27FC236}">
                <a16:creationId xmlns:a16="http://schemas.microsoft.com/office/drawing/2014/main" id="{FEAB4685-EFA3-9A65-0D02-B6BE3AAA70AF}"/>
              </a:ext>
            </a:extLst>
          </p:cNvPr>
          <p:cNvSpPr>
            <a:spLocks noGrp="1"/>
          </p:cNvSpPr>
          <p:nvPr>
            <p:ph type="body" sz="quarter" idx="30"/>
          </p:nvPr>
        </p:nvSpPr>
        <p:spPr>
          <a:xfrm>
            <a:off x="8356768" y="5232268"/>
            <a:ext cx="3076259" cy="304699"/>
          </a:xfrm>
        </p:spPr>
        <p:txBody>
          <a:bodyPr/>
          <a:lstStyle>
            <a:lvl1pPr algn="ctr">
              <a:defRPr lang="en-US" sz="900" b="0" kern="1200" spc="0" baseline="0" dirty="0">
                <a:solidFill>
                  <a:schemeClr val="accent2">
                    <a:lumMod val="60000"/>
                    <a:lumOff val="40000"/>
                  </a:schemeClr>
                </a:solidFill>
                <a:latin typeface="+mn-lt"/>
                <a:ea typeface="+mn-ea"/>
                <a:cs typeface="Segoe UI" panose="020B0502040204020203" pitchFamily="34" charset="0"/>
              </a:defRPr>
            </a:lvl1pPr>
            <a:lvl2pPr algn="ctr">
              <a:defRPr sz="9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Tree>
    <p:extLst>
      <p:ext uri="{BB962C8B-B14F-4D97-AF65-F5344CB8AC3E}">
        <p14:creationId xmlns:p14="http://schemas.microsoft.com/office/powerpoint/2010/main" val="8983462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695.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4856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201998"/>
      </p:ext>
    </p:extLst>
  </p:cSld>
  <p:clrMapOvr>
    <a:masterClrMapping/>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38790669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8.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678810080"/>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815840" y="1981200"/>
            <a:ext cx="2560320"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705982" y="2017713"/>
            <a:ext cx="2560320"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7978140" y="2020295"/>
            <a:ext cx="2560320"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9987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1610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888862" y="4268570"/>
            <a:ext cx="2194560"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39447502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3D – Dark">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677071-7DF0-C13E-BD3F-22E6B0D57E61}"/>
              </a:ext>
            </a:extLst>
          </p:cNvPr>
          <p:cNvSpPr/>
          <p:nvPr userDrawn="1"/>
        </p:nvSpPr>
        <p:spPr bwMode="auto">
          <a:xfrm rot="10800000">
            <a:off x="0" y="-1"/>
            <a:ext cx="12192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pic>
        <p:nvPicPr>
          <p:cNvPr id="2" name="Picture 1" descr="Background pattern&#10;&#10;Description automatically generated">
            <a:extLst>
              <a:ext uri="{FF2B5EF4-FFF2-40B4-BE49-F238E27FC236}">
                <a16:creationId xmlns:a16="http://schemas.microsoft.com/office/drawing/2014/main" id="{5036413C-2548-13AA-F5F3-6B19F2A01C55}"/>
              </a:ext>
            </a:extLst>
          </p:cNvPr>
          <p:cNvPicPr>
            <a:picLocks noChangeAspect="1"/>
          </p:cNvPicPr>
          <p:nvPr userDrawn="1"/>
        </p:nvPicPr>
        <p:blipFill>
          <a:blip r:embed="rId2"/>
          <a:stretch>
            <a:fillRect/>
          </a:stretch>
        </p:blipFill>
        <p:spPr>
          <a:xfrm>
            <a:off x="4193289" y="-1"/>
            <a:ext cx="8013701" cy="6858001"/>
          </a:xfrm>
          <a:prstGeom prst="rect">
            <a:avLst/>
          </a:prstGeom>
        </p:spPr>
      </p:pic>
      <p:sp>
        <p:nvSpPr>
          <p:cNvPr id="5" name="Rectangle 4">
            <a:extLst>
              <a:ext uri="{FF2B5EF4-FFF2-40B4-BE49-F238E27FC236}">
                <a16:creationId xmlns:a16="http://schemas.microsoft.com/office/drawing/2014/main" id="{8AA67D6F-DD77-86B4-4EA1-5CF615F0478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6" name="Text Placeholder 4">
            <a:extLst>
              <a:ext uri="{FF2B5EF4-FFF2-40B4-BE49-F238E27FC236}">
                <a16:creationId xmlns:a16="http://schemas.microsoft.com/office/drawing/2014/main" id="{1055F7DC-E2AD-3FC3-3D7D-1D5D954FDC68}"/>
              </a:ext>
            </a:extLst>
          </p:cNvPr>
          <p:cNvSpPr>
            <a:spLocks noGrp="1"/>
          </p:cNvSpPr>
          <p:nvPr>
            <p:ph type="body" sz="quarter" idx="13" hasCustomPrompt="1"/>
          </p:nvPr>
        </p:nvSpPr>
        <p:spPr>
          <a:xfrm>
            <a:off x="584200" y="6064367"/>
            <a:ext cx="2365477" cy="204671"/>
          </a:xfrm>
          <a:noFill/>
        </p:spPr>
        <p:txBody>
          <a:bodyPr wrap="square" lIns="0" tIns="0" rIns="0" bIns="0">
            <a:spAutoFit/>
          </a:bodyPr>
          <a:lstStyle>
            <a:lvl1pPr marL="0" indent="0">
              <a:lnSpc>
                <a:spcPct val="95000"/>
              </a:lnSpc>
              <a:spcBef>
                <a:spcPts val="0"/>
              </a:spcBef>
              <a:buNone/>
              <a:defRPr sz="1400" spc="0" baseline="0">
                <a:solidFill>
                  <a:schemeClr val="tx1"/>
                </a:solidFill>
                <a:latin typeface="+mn-lt"/>
                <a:cs typeface="Segoe UI" panose="020B0502040204020203" pitchFamily="34" charset="0"/>
              </a:defRPr>
            </a:lvl1pPr>
          </a:lstStyle>
          <a:p>
            <a:pPr lvl="0"/>
            <a:r>
              <a:rPr lang="en-US"/>
              <a:t>Date</a:t>
            </a:r>
          </a:p>
        </p:txBody>
      </p:sp>
      <p:sp>
        <p:nvSpPr>
          <p:cNvPr id="11" name="Title 1">
            <a:extLst>
              <a:ext uri="{FF2B5EF4-FFF2-40B4-BE49-F238E27FC236}">
                <a16:creationId xmlns:a16="http://schemas.microsoft.com/office/drawing/2014/main" id="{FEFC2445-963C-33FD-4AB4-568BE1AC9D94}"/>
              </a:ext>
            </a:extLst>
          </p:cNvPr>
          <p:cNvSpPr>
            <a:spLocks noGrp="1"/>
          </p:cNvSpPr>
          <p:nvPr>
            <p:ph type="title" hasCustomPrompt="1"/>
          </p:nvPr>
        </p:nvSpPr>
        <p:spPr>
          <a:xfrm>
            <a:off x="584200" y="2707803"/>
            <a:ext cx="5034280" cy="1046440"/>
          </a:xfrm>
          <a:noFill/>
        </p:spPr>
        <p:txBody>
          <a:bodyPr wrap="square" lIns="0" tIns="0" rIns="0" bIns="0" anchor="t" anchorCtr="0">
            <a:spAutoFit/>
          </a:bodyPr>
          <a:lstStyle>
            <a:lvl1pPr>
              <a:lnSpc>
                <a:spcPct val="85000"/>
              </a:lnSpc>
              <a:defRPr sz="4000" b="1" i="0" spc="-50" baseline="0">
                <a:solidFill>
                  <a:schemeClr val="tx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39BDBD76-537C-594C-7148-FCFDB6620E51}"/>
              </a:ext>
            </a:extLst>
          </p:cNvPr>
          <p:cNvSpPr>
            <a:spLocks noGrp="1"/>
          </p:cNvSpPr>
          <p:nvPr>
            <p:ph type="body" sz="quarter" idx="12" hasCustomPrompt="1"/>
          </p:nvPr>
        </p:nvSpPr>
        <p:spPr>
          <a:xfrm>
            <a:off x="584200" y="3942571"/>
            <a:ext cx="5034280" cy="292388"/>
          </a:xfrm>
          <a:noFill/>
        </p:spPr>
        <p:txBody>
          <a:bodyPr wrap="square" lIns="0" tIns="0" rIns="0" bIns="0">
            <a:spAutoFit/>
          </a:bodyPr>
          <a:lstStyle>
            <a:lvl1pPr marL="0" indent="0">
              <a:lnSpc>
                <a:spcPct val="95000"/>
              </a:lnSpc>
              <a:spcBef>
                <a:spcPts val="0"/>
              </a:spcBef>
              <a:buNone/>
              <a:defRPr sz="2000" b="0" i="0" spc="0" baseline="0">
                <a:solidFill>
                  <a:schemeClr val="tx1"/>
                </a:solidFill>
                <a:latin typeface="Segoe UI Light" panose="020B0502040204020203" pitchFamily="34" charset="0"/>
                <a:cs typeface="Segoe UI Light"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22126D57-F7CF-988E-21D7-B1E0593D2E5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2199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alt">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FC8A67-8339-2598-FEE5-31EDF28A682F}"/>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E4199A0E-5BF5-2296-1F65-12E2AD837E72}"/>
              </a:ext>
            </a:extLst>
          </p:cNvPr>
          <p:cNvSpPr/>
          <p:nvPr userDrawn="1"/>
        </p:nvSpPr>
        <p:spPr bwMode="auto">
          <a:xfrm flipH="1">
            <a:off x="4373217" y="0"/>
            <a:ext cx="78187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solidFill>
                  <a:schemeClr val="bg1"/>
                </a:solidFill>
              </a:defRPr>
            </a:lvl1pPr>
          </a:lstStyle>
          <a:p>
            <a:pPr lvl="0"/>
            <a:r>
              <a:rPr lang="en-US"/>
              <a:t>Click to edit Master text styles</a:t>
            </a:r>
          </a:p>
        </p:txBody>
      </p:sp>
      <p:sp>
        <p:nvSpPr>
          <p:cNvPr id="6" name="Title 1">
            <a:extLst>
              <a:ext uri="{FF2B5EF4-FFF2-40B4-BE49-F238E27FC236}">
                <a16:creationId xmlns:a16="http://schemas.microsoft.com/office/drawing/2014/main" id="{5D630A1D-71CA-17C2-CAA3-31B5C5840311}"/>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tx1"/>
                </a:solidFill>
              </a:defRPr>
            </a:lvl1pPr>
          </a:lstStyle>
          <a:p>
            <a:r>
              <a:rPr lang="en-US"/>
              <a:t>Title</a:t>
            </a:r>
          </a:p>
        </p:txBody>
      </p:sp>
      <p:pic>
        <p:nvPicPr>
          <p:cNvPr id="4" name="Picture 3" descr="A picture containing plant, flower&#10;&#10;Description automatically generated">
            <a:extLst>
              <a:ext uri="{FF2B5EF4-FFF2-40B4-BE49-F238E27FC236}">
                <a16:creationId xmlns:a16="http://schemas.microsoft.com/office/drawing/2014/main" id="{E301F676-DBCF-C749-D7EE-7E4073A5431C}"/>
              </a:ext>
            </a:extLst>
          </p:cNvPr>
          <p:cNvPicPr>
            <a:picLocks noChangeAspect="1"/>
          </p:cNvPicPr>
          <p:nvPr userDrawn="1"/>
        </p:nvPicPr>
        <p:blipFill>
          <a:blip r:embed="rId2"/>
          <a:stretch>
            <a:fillRect/>
          </a:stretch>
        </p:blipFill>
        <p:spPr>
          <a:xfrm>
            <a:off x="-7495" y="3314700"/>
            <a:ext cx="4394200" cy="3543300"/>
          </a:xfrm>
          <a:prstGeom prst="rect">
            <a:avLst/>
          </a:prstGeom>
        </p:spPr>
      </p:pic>
    </p:spTree>
    <p:extLst>
      <p:ext uri="{BB962C8B-B14F-4D97-AF65-F5344CB8AC3E}">
        <p14:creationId xmlns:p14="http://schemas.microsoft.com/office/powerpoint/2010/main" val="9139526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8" name="Rectangle 7">
            <a:extLst>
              <a:ext uri="{FF2B5EF4-FFF2-40B4-BE49-F238E27FC236}">
                <a16:creationId xmlns:a16="http://schemas.microsoft.com/office/drawing/2014/main" id="{942B8C39-8B1B-469C-950E-7C5FFE1EA4D9}"/>
              </a:ext>
              <a:ext uri="{C183D7F6-B498-43B3-948B-1728B52AA6E4}">
                <adec:decorative xmlns:adec="http://schemas.microsoft.com/office/drawing/2017/decorative" val="1"/>
              </a:ext>
            </a:extLst>
          </p:cNvPr>
          <p:cNvSpPr/>
          <p:nvPr userDrawn="1"/>
        </p:nvSpPr>
        <p:spPr bwMode="auto">
          <a:xfrm>
            <a:off x="3289311" y="2033679"/>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013203" cy="369332"/>
          </a:xfrm>
        </p:spPr>
        <p:txBody>
          <a:bodyPr lIns="182880" rIns="182880"/>
          <a:lstStyle>
            <a:lvl1pPr marL="0" indent="0" algn="ctr">
              <a:spcBef>
                <a:spcPts val="0"/>
              </a:spcBef>
              <a:spcAft>
                <a:spcPts val="1800"/>
              </a:spcAft>
              <a:buNone/>
              <a:defRPr lang="en-US" sz="2400" b="1" kern="1200" spc="0" baseline="0" dirty="0" smtClean="0">
                <a:solidFill>
                  <a:schemeClr val="accent1">
                    <a:lumMod val="60000"/>
                    <a:lumOff val="40000"/>
                  </a:schemeClr>
                </a:solidFill>
                <a:latin typeface="+mn-lt"/>
                <a:ea typeface="+mn-ea"/>
                <a:cs typeface="Segoe UI" panose="020B0502040204020203" pitchFamily="34" charset="0"/>
              </a:defRPr>
            </a:lvl1pPr>
            <a:lvl2pPr marL="0" indent="0" algn="ctr">
              <a:buNone/>
              <a:defRPr sz="1800">
                <a:solidFill>
                  <a:schemeClr val="tx1">
                    <a:lumMod val="75000"/>
                  </a:schemeClr>
                </a:solidFill>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585217" y="4006860"/>
            <a:ext cx="2013203"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585217" y="4584720"/>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585217" y="5162581"/>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6" name="Content Placeholder 5">
            <a:extLst>
              <a:ext uri="{FF2B5EF4-FFF2-40B4-BE49-F238E27FC236}">
                <a16:creationId xmlns:a16="http://schemas.microsoft.com/office/drawing/2014/main" id="{D1304024-3B39-4E3E-8C2F-A606A19F1EEB}"/>
              </a:ext>
            </a:extLst>
          </p:cNvPr>
          <p:cNvSpPr>
            <a:spLocks noGrp="1"/>
          </p:cNvSpPr>
          <p:nvPr>
            <p:ph sz="quarter" idx="14"/>
          </p:nvPr>
        </p:nvSpPr>
        <p:spPr>
          <a:xfrm>
            <a:off x="585788" y="1587500"/>
            <a:ext cx="2012950" cy="430887"/>
          </a:xfrm>
        </p:spPr>
        <p:txBody>
          <a:bodyPr/>
          <a:lstStyle/>
          <a:p>
            <a:pPr lvl="0"/>
            <a:endParaRPr lang="en-US"/>
          </a:p>
        </p:txBody>
      </p:sp>
      <p:sp>
        <p:nvSpPr>
          <p:cNvPr id="11" name="TextBox 10">
            <a:extLst>
              <a:ext uri="{FF2B5EF4-FFF2-40B4-BE49-F238E27FC236}">
                <a16:creationId xmlns:a16="http://schemas.microsoft.com/office/drawing/2014/main" id="{8A203018-9126-44F0-ABCC-E5CD22B3EB35}"/>
              </a:ext>
              <a:ext uri="{C183D7F6-B498-43B3-948B-1728B52AA6E4}">
                <adec:decorative xmlns:adec="http://schemas.microsoft.com/office/drawing/2017/decorative" val="1"/>
              </a:ext>
            </a:extLst>
          </p:cNvPr>
          <p:cNvSpPr txBox="1"/>
          <p:nvPr userDrawn="1"/>
        </p:nvSpPr>
        <p:spPr>
          <a:xfrm>
            <a:off x="10602500" y="-1381949"/>
            <a:ext cx="2718924" cy="615553"/>
          </a:xfrm>
          <a:prstGeom prst="rect">
            <a:avLst/>
          </a:prstGeom>
          <a:solidFill>
            <a:srgbClr val="FFFF00"/>
          </a:solidFill>
        </p:spPr>
        <p:txBody>
          <a:bodyPr wrap="square" lIns="0" tIns="0" rIns="0" bIns="0" rtlCol="0">
            <a:spAutoFit/>
          </a:bodyPr>
          <a:lstStyle/>
          <a:p>
            <a:pPr algn="l"/>
            <a:r>
              <a:rPr lang="en-US" sz="2000">
                <a:noFill/>
              </a:rPr>
              <a:t>highlight customizable services</a:t>
            </a:r>
          </a:p>
        </p:txBody>
      </p:sp>
    </p:spTree>
    <p:extLst>
      <p:ext uri="{BB962C8B-B14F-4D97-AF65-F5344CB8AC3E}">
        <p14:creationId xmlns:p14="http://schemas.microsoft.com/office/powerpoint/2010/main" val="22744278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6087086"/>
      </p:ext>
    </p:extLst>
  </p:cSld>
  <p:clrMapOvr>
    <a:masterClrMapping/>
  </p:clrMapOvr>
  <p:transition>
    <p:fade/>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userDrawn="1">
  <p:cSld name="5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2951018"/>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585217" y="3657074"/>
            <a:ext cx="2743200"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endParaRPr lang="en-US"/>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585217" y="4363130"/>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585217" y="4973958"/>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2" name="Text Placeholder 9">
            <a:extLst>
              <a:ext uri="{FF2B5EF4-FFF2-40B4-BE49-F238E27FC236}">
                <a16:creationId xmlns:a16="http://schemas.microsoft.com/office/drawing/2014/main" id="{DF0DA46B-66D0-47B8-AF92-73D8794FC0F1}"/>
              </a:ext>
            </a:extLst>
          </p:cNvPr>
          <p:cNvSpPr>
            <a:spLocks noGrp="1"/>
          </p:cNvSpPr>
          <p:nvPr>
            <p:ph type="body" sz="quarter" idx="14"/>
          </p:nvPr>
        </p:nvSpPr>
        <p:spPr>
          <a:xfrm>
            <a:off x="8227916" y="2766352"/>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5" name="Text Placeholder 9">
            <a:extLst>
              <a:ext uri="{FF2B5EF4-FFF2-40B4-BE49-F238E27FC236}">
                <a16:creationId xmlns:a16="http://schemas.microsoft.com/office/drawing/2014/main" id="{4B671FF9-E62C-410B-AE30-AE89A74919CA}"/>
              </a:ext>
            </a:extLst>
          </p:cNvPr>
          <p:cNvSpPr>
            <a:spLocks noGrp="1"/>
          </p:cNvSpPr>
          <p:nvPr>
            <p:ph type="body" sz="quarter" idx="15"/>
          </p:nvPr>
        </p:nvSpPr>
        <p:spPr>
          <a:xfrm>
            <a:off x="8227916" y="3472408"/>
            <a:ext cx="2743200"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endParaRPr lang="en-US"/>
          </a:p>
        </p:txBody>
      </p:sp>
      <p:sp>
        <p:nvSpPr>
          <p:cNvPr id="16" name="Text Placeholder 9">
            <a:extLst>
              <a:ext uri="{FF2B5EF4-FFF2-40B4-BE49-F238E27FC236}">
                <a16:creationId xmlns:a16="http://schemas.microsoft.com/office/drawing/2014/main" id="{43EEE7C6-4AD0-4303-A6FD-AA8346BC081F}"/>
              </a:ext>
            </a:extLst>
          </p:cNvPr>
          <p:cNvSpPr>
            <a:spLocks noGrp="1"/>
          </p:cNvSpPr>
          <p:nvPr>
            <p:ph type="body" sz="quarter" idx="16"/>
          </p:nvPr>
        </p:nvSpPr>
        <p:spPr>
          <a:xfrm>
            <a:off x="8227916" y="4178464"/>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7" name="Text Placeholder 9">
            <a:extLst>
              <a:ext uri="{FF2B5EF4-FFF2-40B4-BE49-F238E27FC236}">
                <a16:creationId xmlns:a16="http://schemas.microsoft.com/office/drawing/2014/main" id="{44FDEFE2-1DCE-4016-A83A-073BF533ED33}"/>
              </a:ext>
            </a:extLst>
          </p:cNvPr>
          <p:cNvSpPr>
            <a:spLocks noGrp="1"/>
          </p:cNvSpPr>
          <p:nvPr>
            <p:ph type="body" sz="quarter" idx="17"/>
          </p:nvPr>
        </p:nvSpPr>
        <p:spPr>
          <a:xfrm>
            <a:off x="8227916" y="4789292"/>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41333244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633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883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741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95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 uri="{C183D7F6-B498-43B3-948B-1728B52AA6E4}">
                <adec:decorative xmlns:adec="http://schemas.microsoft.com/office/drawing/2017/decorative" val="1"/>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
        <p:nvSpPr>
          <p:cNvPr id="5" name="Content Placeholder 4">
            <a:extLst>
              <a:ext uri="{FF2B5EF4-FFF2-40B4-BE49-F238E27FC236}">
                <a16:creationId xmlns:a16="http://schemas.microsoft.com/office/drawing/2014/main" id="{8017C977-B6B9-44B2-967B-5A8FF0DC158B}"/>
              </a:ext>
            </a:extLst>
          </p:cNvPr>
          <p:cNvSpPr>
            <a:spLocks noGrp="1"/>
          </p:cNvSpPr>
          <p:nvPr>
            <p:ph sz="quarter" idx="10"/>
          </p:nvPr>
        </p:nvSpPr>
        <p:spPr>
          <a:xfrm>
            <a:off x="4963887" y="2023353"/>
            <a:ext cx="457200" cy="457200"/>
          </a:xfrm>
        </p:spPr>
        <p:txBody>
          <a:bodyPr/>
          <a:lstStyle>
            <a:lvl1pPr>
              <a:defRPr sz="1000"/>
            </a:lvl1pPr>
          </a:lstStyle>
          <a:p>
            <a:pPr lvl="0"/>
            <a:endParaRPr lang="en-IN"/>
          </a:p>
        </p:txBody>
      </p:sp>
      <p:sp>
        <p:nvSpPr>
          <p:cNvPr id="7" name="Content Placeholder 6">
            <a:extLst>
              <a:ext uri="{FF2B5EF4-FFF2-40B4-BE49-F238E27FC236}">
                <a16:creationId xmlns:a16="http://schemas.microsoft.com/office/drawing/2014/main" id="{D5DFBF48-E527-45EF-9EF5-E2326E4027C8}"/>
              </a:ext>
            </a:extLst>
          </p:cNvPr>
          <p:cNvSpPr>
            <a:spLocks noGrp="1"/>
          </p:cNvSpPr>
          <p:nvPr>
            <p:ph sz="quarter" idx="11"/>
          </p:nvPr>
        </p:nvSpPr>
        <p:spPr>
          <a:xfrm>
            <a:off x="1349829" y="2023353"/>
            <a:ext cx="457200" cy="457200"/>
          </a:xfrm>
        </p:spPr>
        <p:txBody>
          <a:bodyPr/>
          <a:lstStyle>
            <a:lvl1pPr>
              <a:defRPr sz="1000"/>
            </a:lvl1pPr>
          </a:lstStyle>
          <a:p>
            <a:pPr lvl="0"/>
            <a:endParaRPr lang="en-IN"/>
          </a:p>
        </p:txBody>
      </p:sp>
      <p:sp>
        <p:nvSpPr>
          <p:cNvPr id="9" name="Content Placeholder 8">
            <a:extLst>
              <a:ext uri="{FF2B5EF4-FFF2-40B4-BE49-F238E27FC236}">
                <a16:creationId xmlns:a16="http://schemas.microsoft.com/office/drawing/2014/main" id="{4B6A9C4E-4393-46B6-8242-4097A32F0F6D}"/>
              </a:ext>
            </a:extLst>
          </p:cNvPr>
          <p:cNvSpPr>
            <a:spLocks noGrp="1"/>
          </p:cNvSpPr>
          <p:nvPr>
            <p:ph sz="quarter" idx="12"/>
          </p:nvPr>
        </p:nvSpPr>
        <p:spPr>
          <a:xfrm>
            <a:off x="3156855" y="2915731"/>
            <a:ext cx="457200" cy="457200"/>
          </a:xfrm>
        </p:spPr>
        <p:txBody>
          <a:bodyPr/>
          <a:lstStyle>
            <a:lvl1pPr>
              <a:defRPr sz="1000"/>
            </a:lvl1pPr>
          </a:lstStyle>
          <a:p>
            <a:pPr lvl="0"/>
            <a:endParaRPr lang="en-IN"/>
          </a:p>
        </p:txBody>
      </p:sp>
      <p:sp>
        <p:nvSpPr>
          <p:cNvPr id="11" name="Content Placeholder 10">
            <a:extLst>
              <a:ext uri="{FF2B5EF4-FFF2-40B4-BE49-F238E27FC236}">
                <a16:creationId xmlns:a16="http://schemas.microsoft.com/office/drawing/2014/main" id="{E8E33978-E001-463C-BB6C-8FC5D8430E5F}"/>
              </a:ext>
            </a:extLst>
          </p:cNvPr>
          <p:cNvSpPr>
            <a:spLocks noGrp="1"/>
          </p:cNvSpPr>
          <p:nvPr>
            <p:ph sz="quarter" idx="13"/>
          </p:nvPr>
        </p:nvSpPr>
        <p:spPr>
          <a:xfrm>
            <a:off x="1349826" y="2915731"/>
            <a:ext cx="457200" cy="457200"/>
          </a:xfrm>
        </p:spPr>
        <p:txBody>
          <a:bodyPr/>
          <a:lstStyle>
            <a:lvl1pPr>
              <a:defRPr sz="1000"/>
            </a:lvl1pPr>
          </a:lstStyle>
          <a:p>
            <a:pPr lvl="0"/>
            <a:endParaRPr lang="en-IN"/>
          </a:p>
        </p:txBody>
      </p:sp>
      <p:sp>
        <p:nvSpPr>
          <p:cNvPr id="13" name="Content Placeholder 12">
            <a:extLst>
              <a:ext uri="{FF2B5EF4-FFF2-40B4-BE49-F238E27FC236}">
                <a16:creationId xmlns:a16="http://schemas.microsoft.com/office/drawing/2014/main" id="{D418B31C-6F3F-4C39-B5D1-4315BD9E2995}"/>
              </a:ext>
            </a:extLst>
          </p:cNvPr>
          <p:cNvSpPr>
            <a:spLocks noGrp="1"/>
          </p:cNvSpPr>
          <p:nvPr>
            <p:ph sz="quarter" idx="14"/>
          </p:nvPr>
        </p:nvSpPr>
        <p:spPr>
          <a:xfrm>
            <a:off x="3156858" y="2023353"/>
            <a:ext cx="457200" cy="457200"/>
          </a:xfrm>
        </p:spPr>
        <p:txBody>
          <a:bodyPr/>
          <a:lstStyle>
            <a:lvl1pPr>
              <a:defRPr sz="1000"/>
            </a:lvl1pPr>
          </a:lstStyle>
          <a:p>
            <a:pPr lvl="0"/>
            <a:endParaRPr lang="en-IN"/>
          </a:p>
        </p:txBody>
      </p:sp>
      <p:sp>
        <p:nvSpPr>
          <p:cNvPr id="15" name="Content Placeholder 14">
            <a:extLst>
              <a:ext uri="{FF2B5EF4-FFF2-40B4-BE49-F238E27FC236}">
                <a16:creationId xmlns:a16="http://schemas.microsoft.com/office/drawing/2014/main" id="{5070F909-D82A-4DFB-B7EA-BF6D135E58FE}"/>
              </a:ext>
            </a:extLst>
          </p:cNvPr>
          <p:cNvSpPr>
            <a:spLocks noGrp="1"/>
          </p:cNvSpPr>
          <p:nvPr>
            <p:ph sz="quarter" idx="15"/>
          </p:nvPr>
        </p:nvSpPr>
        <p:spPr>
          <a:xfrm>
            <a:off x="4963884" y="2915731"/>
            <a:ext cx="457200" cy="457200"/>
          </a:xfrm>
        </p:spPr>
        <p:txBody>
          <a:bodyPr/>
          <a:lstStyle>
            <a:lvl1pPr>
              <a:defRPr sz="1000"/>
            </a:lvl1pPr>
          </a:lstStyle>
          <a:p>
            <a:pPr lvl="0"/>
            <a:endParaRPr lang="en-IN"/>
          </a:p>
        </p:txBody>
      </p:sp>
      <p:sp>
        <p:nvSpPr>
          <p:cNvPr id="17" name="Content Placeholder 16">
            <a:extLst>
              <a:ext uri="{FF2B5EF4-FFF2-40B4-BE49-F238E27FC236}">
                <a16:creationId xmlns:a16="http://schemas.microsoft.com/office/drawing/2014/main" id="{2098A395-2EF1-4933-BFAB-7DB503145648}"/>
              </a:ext>
            </a:extLst>
          </p:cNvPr>
          <p:cNvSpPr>
            <a:spLocks noGrp="1"/>
          </p:cNvSpPr>
          <p:nvPr>
            <p:ph sz="quarter" idx="16"/>
          </p:nvPr>
        </p:nvSpPr>
        <p:spPr>
          <a:xfrm>
            <a:off x="4963884" y="3815224"/>
            <a:ext cx="457200" cy="457200"/>
          </a:xfrm>
        </p:spPr>
        <p:txBody>
          <a:bodyPr/>
          <a:lstStyle>
            <a:lvl1pPr>
              <a:defRPr sz="1000"/>
            </a:lvl1pPr>
          </a:lstStyle>
          <a:p>
            <a:pPr lvl="0"/>
            <a:endParaRPr lang="en-IN"/>
          </a:p>
        </p:txBody>
      </p:sp>
      <p:sp>
        <p:nvSpPr>
          <p:cNvPr id="19" name="Content Placeholder 18">
            <a:extLst>
              <a:ext uri="{FF2B5EF4-FFF2-40B4-BE49-F238E27FC236}">
                <a16:creationId xmlns:a16="http://schemas.microsoft.com/office/drawing/2014/main" id="{72486AAA-FF01-4722-879C-C050CE00A6B0}"/>
              </a:ext>
            </a:extLst>
          </p:cNvPr>
          <p:cNvSpPr>
            <a:spLocks noGrp="1"/>
          </p:cNvSpPr>
          <p:nvPr>
            <p:ph sz="quarter" idx="17"/>
          </p:nvPr>
        </p:nvSpPr>
        <p:spPr>
          <a:xfrm>
            <a:off x="6770916" y="2023353"/>
            <a:ext cx="457200" cy="457200"/>
          </a:xfrm>
        </p:spPr>
        <p:txBody>
          <a:bodyPr/>
          <a:lstStyle>
            <a:lvl1pPr>
              <a:defRPr sz="1000"/>
            </a:lvl1pPr>
          </a:lstStyle>
          <a:p>
            <a:pPr lvl="0"/>
            <a:endParaRPr lang="en-IN"/>
          </a:p>
        </p:txBody>
      </p:sp>
      <p:sp>
        <p:nvSpPr>
          <p:cNvPr id="21" name="Content Placeholder 20">
            <a:extLst>
              <a:ext uri="{FF2B5EF4-FFF2-40B4-BE49-F238E27FC236}">
                <a16:creationId xmlns:a16="http://schemas.microsoft.com/office/drawing/2014/main" id="{551A6395-F25F-4483-9BFD-7BFE3CE405C1}"/>
              </a:ext>
            </a:extLst>
          </p:cNvPr>
          <p:cNvSpPr>
            <a:spLocks noGrp="1"/>
          </p:cNvSpPr>
          <p:nvPr>
            <p:ph sz="quarter" idx="18"/>
          </p:nvPr>
        </p:nvSpPr>
        <p:spPr>
          <a:xfrm>
            <a:off x="6770913" y="2915731"/>
            <a:ext cx="457200" cy="457200"/>
          </a:xfrm>
        </p:spPr>
        <p:txBody>
          <a:bodyPr/>
          <a:lstStyle>
            <a:lvl1pPr>
              <a:defRPr sz="1000"/>
            </a:lvl1pPr>
          </a:lstStyle>
          <a:p>
            <a:pPr lvl="0"/>
            <a:endParaRPr lang="en-IN"/>
          </a:p>
        </p:txBody>
      </p:sp>
      <p:sp>
        <p:nvSpPr>
          <p:cNvPr id="23" name="Content Placeholder 22">
            <a:extLst>
              <a:ext uri="{FF2B5EF4-FFF2-40B4-BE49-F238E27FC236}">
                <a16:creationId xmlns:a16="http://schemas.microsoft.com/office/drawing/2014/main" id="{6F4E4DB6-7E48-4A4D-AE38-BE2D822ACE0A}"/>
              </a:ext>
            </a:extLst>
          </p:cNvPr>
          <p:cNvSpPr>
            <a:spLocks noGrp="1"/>
          </p:cNvSpPr>
          <p:nvPr>
            <p:ph sz="quarter" idx="19"/>
          </p:nvPr>
        </p:nvSpPr>
        <p:spPr>
          <a:xfrm>
            <a:off x="6770913" y="3815224"/>
            <a:ext cx="457200" cy="457200"/>
          </a:xfrm>
        </p:spPr>
        <p:txBody>
          <a:bodyPr/>
          <a:lstStyle>
            <a:lvl1pPr>
              <a:defRPr sz="1000"/>
            </a:lvl1pPr>
          </a:lstStyle>
          <a:p>
            <a:pPr lvl="0"/>
            <a:endParaRPr lang="en-IN"/>
          </a:p>
        </p:txBody>
      </p:sp>
      <p:sp>
        <p:nvSpPr>
          <p:cNvPr id="25" name="Content Placeholder 24">
            <a:extLst>
              <a:ext uri="{FF2B5EF4-FFF2-40B4-BE49-F238E27FC236}">
                <a16:creationId xmlns:a16="http://schemas.microsoft.com/office/drawing/2014/main" id="{5D517D57-6E45-45A3-9C3A-ED91749BE3DF}"/>
              </a:ext>
            </a:extLst>
          </p:cNvPr>
          <p:cNvSpPr>
            <a:spLocks noGrp="1"/>
          </p:cNvSpPr>
          <p:nvPr>
            <p:ph sz="quarter" idx="20"/>
          </p:nvPr>
        </p:nvSpPr>
        <p:spPr>
          <a:xfrm>
            <a:off x="8577945" y="2023353"/>
            <a:ext cx="457200" cy="457200"/>
          </a:xfrm>
        </p:spPr>
        <p:txBody>
          <a:bodyPr/>
          <a:lstStyle>
            <a:lvl1pPr>
              <a:defRPr sz="1000"/>
            </a:lvl1pPr>
          </a:lstStyle>
          <a:p>
            <a:pPr lvl="0"/>
            <a:endParaRPr lang="en-IN"/>
          </a:p>
        </p:txBody>
      </p:sp>
      <p:sp>
        <p:nvSpPr>
          <p:cNvPr id="27" name="Content Placeholder 26">
            <a:extLst>
              <a:ext uri="{FF2B5EF4-FFF2-40B4-BE49-F238E27FC236}">
                <a16:creationId xmlns:a16="http://schemas.microsoft.com/office/drawing/2014/main" id="{2887C6C8-8443-42F4-9780-DE95C64BBCFD}"/>
              </a:ext>
            </a:extLst>
          </p:cNvPr>
          <p:cNvSpPr>
            <a:spLocks noGrp="1"/>
          </p:cNvSpPr>
          <p:nvPr>
            <p:ph sz="quarter" idx="21"/>
          </p:nvPr>
        </p:nvSpPr>
        <p:spPr>
          <a:xfrm>
            <a:off x="8577942" y="2915731"/>
            <a:ext cx="457200" cy="457200"/>
          </a:xfrm>
        </p:spPr>
        <p:txBody>
          <a:bodyPr/>
          <a:lstStyle>
            <a:lvl1pPr>
              <a:defRPr sz="1000"/>
            </a:lvl1pPr>
          </a:lstStyle>
          <a:p>
            <a:pPr lvl="0"/>
            <a:endParaRPr lang="en-IN"/>
          </a:p>
        </p:txBody>
      </p:sp>
      <p:sp>
        <p:nvSpPr>
          <p:cNvPr id="29" name="Content Placeholder 28">
            <a:extLst>
              <a:ext uri="{FF2B5EF4-FFF2-40B4-BE49-F238E27FC236}">
                <a16:creationId xmlns:a16="http://schemas.microsoft.com/office/drawing/2014/main" id="{7FB04012-819A-4E90-8321-9E4D7D3E49FF}"/>
              </a:ext>
            </a:extLst>
          </p:cNvPr>
          <p:cNvSpPr>
            <a:spLocks noGrp="1"/>
          </p:cNvSpPr>
          <p:nvPr>
            <p:ph sz="quarter" idx="22"/>
          </p:nvPr>
        </p:nvSpPr>
        <p:spPr>
          <a:xfrm>
            <a:off x="8577942" y="3815224"/>
            <a:ext cx="457200" cy="457200"/>
          </a:xfrm>
        </p:spPr>
        <p:txBody>
          <a:bodyPr/>
          <a:lstStyle>
            <a:lvl1pPr>
              <a:defRPr sz="1000"/>
            </a:lvl1pPr>
          </a:lstStyle>
          <a:p>
            <a:pPr lvl="0"/>
            <a:endParaRPr lang="en-IN"/>
          </a:p>
        </p:txBody>
      </p:sp>
      <p:sp>
        <p:nvSpPr>
          <p:cNvPr id="31" name="Content Placeholder 30">
            <a:extLst>
              <a:ext uri="{FF2B5EF4-FFF2-40B4-BE49-F238E27FC236}">
                <a16:creationId xmlns:a16="http://schemas.microsoft.com/office/drawing/2014/main" id="{A314BDE7-6691-46B1-B64F-0F7DB3E3DCEF}"/>
              </a:ext>
            </a:extLst>
          </p:cNvPr>
          <p:cNvSpPr>
            <a:spLocks noGrp="1"/>
          </p:cNvSpPr>
          <p:nvPr>
            <p:ph sz="quarter" idx="23"/>
          </p:nvPr>
        </p:nvSpPr>
        <p:spPr>
          <a:xfrm>
            <a:off x="10384974" y="2023353"/>
            <a:ext cx="457200" cy="457200"/>
          </a:xfrm>
        </p:spPr>
        <p:txBody>
          <a:bodyPr/>
          <a:lstStyle>
            <a:lvl1pPr>
              <a:defRPr sz="1000"/>
            </a:lvl1pPr>
          </a:lstStyle>
          <a:p>
            <a:pPr lvl="0"/>
            <a:endParaRPr lang="en-IN"/>
          </a:p>
        </p:txBody>
      </p:sp>
      <p:sp>
        <p:nvSpPr>
          <p:cNvPr id="33" name="Content Placeholder 32">
            <a:extLst>
              <a:ext uri="{FF2B5EF4-FFF2-40B4-BE49-F238E27FC236}">
                <a16:creationId xmlns:a16="http://schemas.microsoft.com/office/drawing/2014/main" id="{7C3029A7-3A26-4E04-9C4D-71B72632795F}"/>
              </a:ext>
            </a:extLst>
          </p:cNvPr>
          <p:cNvSpPr>
            <a:spLocks noGrp="1"/>
          </p:cNvSpPr>
          <p:nvPr>
            <p:ph sz="quarter" idx="24"/>
          </p:nvPr>
        </p:nvSpPr>
        <p:spPr>
          <a:xfrm>
            <a:off x="10384971" y="2915731"/>
            <a:ext cx="457200" cy="457200"/>
          </a:xfrm>
        </p:spPr>
        <p:txBody>
          <a:bodyPr/>
          <a:lstStyle>
            <a:lvl1pPr>
              <a:defRPr sz="1000"/>
            </a:lvl1pPr>
          </a:lstStyle>
          <a:p>
            <a:pPr lvl="0"/>
            <a:endParaRPr lang="en-IN"/>
          </a:p>
        </p:txBody>
      </p:sp>
      <p:sp>
        <p:nvSpPr>
          <p:cNvPr id="35" name="Content Placeholder 34">
            <a:extLst>
              <a:ext uri="{FF2B5EF4-FFF2-40B4-BE49-F238E27FC236}">
                <a16:creationId xmlns:a16="http://schemas.microsoft.com/office/drawing/2014/main" id="{30FB80AA-F669-4911-A734-55F1D63A0846}"/>
              </a:ext>
            </a:extLst>
          </p:cNvPr>
          <p:cNvSpPr>
            <a:spLocks noGrp="1"/>
          </p:cNvSpPr>
          <p:nvPr>
            <p:ph sz="quarter" idx="25"/>
          </p:nvPr>
        </p:nvSpPr>
        <p:spPr>
          <a:xfrm>
            <a:off x="10384971" y="3815224"/>
            <a:ext cx="457200" cy="457200"/>
          </a:xfrm>
        </p:spPr>
        <p:txBody>
          <a:bodyPr/>
          <a:lstStyle>
            <a:lvl1pPr>
              <a:defRPr sz="1000"/>
            </a:lvl1pPr>
          </a:lstStyle>
          <a:p>
            <a:pPr lvl="0"/>
            <a:endParaRPr lang="en-IN"/>
          </a:p>
        </p:txBody>
      </p:sp>
      <p:sp>
        <p:nvSpPr>
          <p:cNvPr id="37" name="Content Placeholder 36">
            <a:extLst>
              <a:ext uri="{FF2B5EF4-FFF2-40B4-BE49-F238E27FC236}">
                <a16:creationId xmlns:a16="http://schemas.microsoft.com/office/drawing/2014/main" id="{F72924EC-27CE-4B87-8C2C-21D70E7A772B}"/>
              </a:ext>
            </a:extLst>
          </p:cNvPr>
          <p:cNvSpPr>
            <a:spLocks noGrp="1"/>
          </p:cNvSpPr>
          <p:nvPr>
            <p:ph sz="quarter" idx="26"/>
          </p:nvPr>
        </p:nvSpPr>
        <p:spPr>
          <a:xfrm>
            <a:off x="3156855" y="3815224"/>
            <a:ext cx="457200" cy="457200"/>
          </a:xfrm>
        </p:spPr>
        <p:txBody>
          <a:bodyPr/>
          <a:lstStyle>
            <a:lvl1pPr>
              <a:defRPr sz="1000"/>
            </a:lvl1pPr>
          </a:lstStyle>
          <a:p>
            <a:pPr lvl="0"/>
            <a:endParaRPr lang="en-IN"/>
          </a:p>
        </p:txBody>
      </p:sp>
      <p:sp>
        <p:nvSpPr>
          <p:cNvPr id="39" name="Content Placeholder 38">
            <a:extLst>
              <a:ext uri="{FF2B5EF4-FFF2-40B4-BE49-F238E27FC236}">
                <a16:creationId xmlns:a16="http://schemas.microsoft.com/office/drawing/2014/main" id="{072925A8-2235-44E3-96D7-811549E713C2}"/>
              </a:ext>
            </a:extLst>
          </p:cNvPr>
          <p:cNvSpPr>
            <a:spLocks noGrp="1"/>
          </p:cNvSpPr>
          <p:nvPr>
            <p:ph sz="quarter" idx="27"/>
          </p:nvPr>
        </p:nvSpPr>
        <p:spPr>
          <a:xfrm>
            <a:off x="1349826" y="3815224"/>
            <a:ext cx="457200" cy="457200"/>
          </a:xfrm>
        </p:spPr>
        <p:txBody>
          <a:bodyPr/>
          <a:lstStyle>
            <a:lvl1pPr>
              <a:defRPr sz="1000"/>
            </a:lvl1pPr>
          </a:lstStyle>
          <a:p>
            <a:pPr lvl="0"/>
            <a:endParaRPr lang="en-IN"/>
          </a:p>
        </p:txBody>
      </p:sp>
      <p:sp>
        <p:nvSpPr>
          <p:cNvPr id="41" name="Content Placeholder 40">
            <a:extLst>
              <a:ext uri="{FF2B5EF4-FFF2-40B4-BE49-F238E27FC236}">
                <a16:creationId xmlns:a16="http://schemas.microsoft.com/office/drawing/2014/main" id="{C046DD42-79B3-46BE-BC25-F1A5479417A6}"/>
              </a:ext>
            </a:extLst>
          </p:cNvPr>
          <p:cNvSpPr>
            <a:spLocks noGrp="1"/>
          </p:cNvSpPr>
          <p:nvPr>
            <p:ph sz="quarter" idx="28"/>
          </p:nvPr>
        </p:nvSpPr>
        <p:spPr>
          <a:xfrm>
            <a:off x="1423478" y="4714717"/>
            <a:ext cx="457200" cy="457200"/>
          </a:xfrm>
        </p:spPr>
        <p:txBody>
          <a:bodyPr/>
          <a:lstStyle>
            <a:lvl1pPr>
              <a:defRPr sz="1000"/>
            </a:lvl1pPr>
          </a:lstStyle>
          <a:p>
            <a:pPr lvl="0"/>
            <a:endParaRPr lang="en-IN"/>
          </a:p>
        </p:txBody>
      </p:sp>
      <p:sp>
        <p:nvSpPr>
          <p:cNvPr id="43" name="Content Placeholder 42">
            <a:extLst>
              <a:ext uri="{FF2B5EF4-FFF2-40B4-BE49-F238E27FC236}">
                <a16:creationId xmlns:a16="http://schemas.microsoft.com/office/drawing/2014/main" id="{8B9F962F-7BC0-448A-B5F0-D87B8435FC41}"/>
              </a:ext>
            </a:extLst>
          </p:cNvPr>
          <p:cNvSpPr>
            <a:spLocks noGrp="1"/>
          </p:cNvSpPr>
          <p:nvPr>
            <p:ph sz="quarter" idx="29"/>
          </p:nvPr>
        </p:nvSpPr>
        <p:spPr>
          <a:xfrm>
            <a:off x="5639878" y="4714717"/>
            <a:ext cx="457200" cy="457200"/>
          </a:xfrm>
        </p:spPr>
        <p:txBody>
          <a:bodyPr/>
          <a:lstStyle>
            <a:lvl1pPr>
              <a:defRPr sz="1000"/>
            </a:lvl1pPr>
          </a:lstStyle>
          <a:p>
            <a:pPr lvl="0"/>
            <a:endParaRPr lang="en-IN"/>
          </a:p>
        </p:txBody>
      </p:sp>
      <p:sp>
        <p:nvSpPr>
          <p:cNvPr id="45" name="Content Placeholder 44">
            <a:extLst>
              <a:ext uri="{FF2B5EF4-FFF2-40B4-BE49-F238E27FC236}">
                <a16:creationId xmlns:a16="http://schemas.microsoft.com/office/drawing/2014/main" id="{66FDBCCB-CFAE-4408-AC6B-BC94B1EDF32E}"/>
              </a:ext>
            </a:extLst>
          </p:cNvPr>
          <p:cNvSpPr>
            <a:spLocks noGrp="1"/>
          </p:cNvSpPr>
          <p:nvPr>
            <p:ph sz="quarter" idx="30"/>
          </p:nvPr>
        </p:nvSpPr>
        <p:spPr>
          <a:xfrm>
            <a:off x="3531678" y="4714717"/>
            <a:ext cx="457200" cy="457200"/>
          </a:xfrm>
        </p:spPr>
        <p:txBody>
          <a:bodyPr/>
          <a:lstStyle>
            <a:lvl1pPr>
              <a:defRPr sz="1000"/>
            </a:lvl1pPr>
          </a:lstStyle>
          <a:p>
            <a:pPr lvl="0"/>
            <a:endParaRPr lang="en-IN"/>
          </a:p>
        </p:txBody>
      </p:sp>
      <p:sp>
        <p:nvSpPr>
          <p:cNvPr id="47" name="Content Placeholder 46">
            <a:extLst>
              <a:ext uri="{FF2B5EF4-FFF2-40B4-BE49-F238E27FC236}">
                <a16:creationId xmlns:a16="http://schemas.microsoft.com/office/drawing/2014/main" id="{0401021F-CC67-427F-B3B6-479E06D26F8B}"/>
              </a:ext>
            </a:extLst>
          </p:cNvPr>
          <p:cNvSpPr>
            <a:spLocks noGrp="1"/>
          </p:cNvSpPr>
          <p:nvPr>
            <p:ph sz="quarter" idx="31"/>
          </p:nvPr>
        </p:nvSpPr>
        <p:spPr>
          <a:xfrm>
            <a:off x="9856278" y="4714717"/>
            <a:ext cx="457200" cy="457200"/>
          </a:xfrm>
        </p:spPr>
        <p:txBody>
          <a:bodyPr/>
          <a:lstStyle>
            <a:lvl1pPr>
              <a:defRPr sz="1000"/>
            </a:lvl1pPr>
          </a:lstStyle>
          <a:p>
            <a:pPr lvl="0"/>
            <a:endParaRPr lang="en-IN"/>
          </a:p>
        </p:txBody>
      </p:sp>
      <p:sp>
        <p:nvSpPr>
          <p:cNvPr id="49" name="Content Placeholder 48">
            <a:extLst>
              <a:ext uri="{FF2B5EF4-FFF2-40B4-BE49-F238E27FC236}">
                <a16:creationId xmlns:a16="http://schemas.microsoft.com/office/drawing/2014/main" id="{D1E75E52-E101-48DF-8550-BE25DF4D24A4}"/>
              </a:ext>
            </a:extLst>
          </p:cNvPr>
          <p:cNvSpPr>
            <a:spLocks noGrp="1"/>
          </p:cNvSpPr>
          <p:nvPr>
            <p:ph sz="quarter" idx="32"/>
          </p:nvPr>
        </p:nvSpPr>
        <p:spPr>
          <a:xfrm>
            <a:off x="7748078" y="4714717"/>
            <a:ext cx="457200" cy="457200"/>
          </a:xfrm>
        </p:spPr>
        <p:txBody>
          <a:bodyPr/>
          <a:lstStyle>
            <a:lvl1pPr>
              <a:defRPr sz="1000"/>
            </a:lvl1pPr>
          </a:lstStyle>
          <a:p>
            <a:pPr lvl="0"/>
            <a:endParaRPr lang="en-IN"/>
          </a:p>
        </p:txBody>
      </p:sp>
    </p:spTree>
    <p:extLst>
      <p:ext uri="{BB962C8B-B14F-4D97-AF65-F5344CB8AC3E}">
        <p14:creationId xmlns:p14="http://schemas.microsoft.com/office/powerpoint/2010/main" val="1488942279"/>
      </p:ext>
    </p:extLst>
  </p:cSld>
  <p:clrMapOvr>
    <a:masterClrMapping/>
  </p:clrMapOvr>
  <p:transition>
    <p:fade/>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160780261"/>
      </p:ext>
    </p:extLst>
  </p:cSld>
  <p:clrMapOvr>
    <a:masterClrMapping/>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115222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074645"/>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3" name="Text Placeholder 12">
            <a:extLst>
              <a:ext uri="{FF2B5EF4-FFF2-40B4-BE49-F238E27FC236}">
                <a16:creationId xmlns:a16="http://schemas.microsoft.com/office/drawing/2014/main" id="{E43F8C1D-B07B-D8F8-DACB-E51E1BB20217}"/>
              </a:ext>
            </a:extLst>
          </p:cNvPr>
          <p:cNvSpPr>
            <a:spLocks noGrp="1"/>
          </p:cNvSpPr>
          <p:nvPr>
            <p:ph type="body" sz="quarter" idx="18" hasCustomPrompt="1"/>
          </p:nvPr>
        </p:nvSpPr>
        <p:spPr>
          <a:xfrm>
            <a:off x="8688387" y="1074646"/>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5" name="Text Placeholder 12">
            <a:extLst>
              <a:ext uri="{FF2B5EF4-FFF2-40B4-BE49-F238E27FC236}">
                <a16:creationId xmlns:a16="http://schemas.microsoft.com/office/drawing/2014/main" id="{C4EF5F46-81E0-1C4C-5BC3-24ED7587F1E6}"/>
              </a:ext>
            </a:extLst>
          </p:cNvPr>
          <p:cNvSpPr>
            <a:spLocks noGrp="1"/>
          </p:cNvSpPr>
          <p:nvPr>
            <p:ph type="body" sz="quarter" idx="19" hasCustomPrompt="1"/>
          </p:nvPr>
        </p:nvSpPr>
        <p:spPr>
          <a:xfrm>
            <a:off x="8688387" y="2806888"/>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6" name="Text Placeholder 12">
            <a:extLst>
              <a:ext uri="{FF2B5EF4-FFF2-40B4-BE49-F238E27FC236}">
                <a16:creationId xmlns:a16="http://schemas.microsoft.com/office/drawing/2014/main" id="{6932E178-3C61-079B-00B7-FB65E75D072C}"/>
              </a:ext>
            </a:extLst>
          </p:cNvPr>
          <p:cNvSpPr>
            <a:spLocks noGrp="1"/>
          </p:cNvSpPr>
          <p:nvPr>
            <p:ph type="body" sz="quarter" idx="20" hasCustomPrompt="1"/>
          </p:nvPr>
        </p:nvSpPr>
        <p:spPr>
          <a:xfrm>
            <a:off x="8688387" y="4539130"/>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7" name="Text Placeholder 12">
            <a:extLst>
              <a:ext uri="{FF2B5EF4-FFF2-40B4-BE49-F238E27FC236}">
                <a16:creationId xmlns:a16="http://schemas.microsoft.com/office/drawing/2014/main" id="{BEF45636-6839-1A93-5E46-CE2478FFFC01}"/>
              </a:ext>
            </a:extLst>
          </p:cNvPr>
          <p:cNvSpPr>
            <a:spLocks noGrp="1"/>
          </p:cNvSpPr>
          <p:nvPr>
            <p:ph type="body" sz="quarter" idx="21" hasCustomPrompt="1"/>
          </p:nvPr>
        </p:nvSpPr>
        <p:spPr>
          <a:xfrm>
            <a:off x="4941887" y="2806888"/>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8" name="Text Placeholder 12">
            <a:extLst>
              <a:ext uri="{FF2B5EF4-FFF2-40B4-BE49-F238E27FC236}">
                <a16:creationId xmlns:a16="http://schemas.microsoft.com/office/drawing/2014/main" id="{7FD7AE76-4F83-43D4-BF57-97F392EDAE57}"/>
              </a:ext>
            </a:extLst>
          </p:cNvPr>
          <p:cNvSpPr>
            <a:spLocks noGrp="1"/>
          </p:cNvSpPr>
          <p:nvPr>
            <p:ph type="body" sz="quarter" idx="22" hasCustomPrompt="1"/>
          </p:nvPr>
        </p:nvSpPr>
        <p:spPr>
          <a:xfrm>
            <a:off x="4941887" y="4539130"/>
            <a:ext cx="2605087" cy="1323439"/>
          </a:xfrm>
        </p:spPr>
        <p:txBody>
          <a:bodyPr/>
          <a:lstStyle>
            <a:lvl1pPr marL="0" indent="0">
              <a:buNone/>
              <a:defRPr sz="1400">
                <a:latin typeface="+mj-lt"/>
              </a:defRPr>
            </a:lvl1pPr>
            <a:lvl2pPr marL="9525" indent="0">
              <a:buNone/>
              <a:tabLst/>
              <a:defRPr sz="1200">
                <a:solidFill>
                  <a:schemeClr val="accent4"/>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670006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3197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4592390"/>
            <a:ext cx="3463366"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2C885D8B-7EE2-0F64-29CF-75120E892AB5}"/>
              </a:ext>
            </a:extLst>
          </p:cNvPr>
          <p:cNvSpPr>
            <a:spLocks noGrp="1"/>
          </p:cNvSpPr>
          <p:nvPr>
            <p:ph type="body" sz="quarter" idx="13"/>
          </p:nvPr>
        </p:nvSpPr>
        <p:spPr>
          <a:xfrm>
            <a:off x="4365111" y="4592390"/>
            <a:ext cx="3463366"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6D139543-AE97-6EBE-298F-E413DA34319D}"/>
              </a:ext>
            </a:extLst>
          </p:cNvPr>
          <p:cNvSpPr>
            <a:spLocks noGrp="1"/>
          </p:cNvSpPr>
          <p:nvPr>
            <p:ph type="body" sz="quarter" idx="14"/>
          </p:nvPr>
        </p:nvSpPr>
        <p:spPr>
          <a:xfrm>
            <a:off x="8146022" y="4592390"/>
            <a:ext cx="3463366"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736349"/>
      </p:ext>
    </p:extLst>
  </p:cSld>
  <p:clrMapOvr>
    <a:masterClrMapping/>
  </p:clrMapOvr>
  <p:transition>
    <p:fade/>
  </p:transition>
  <p:extLst>
    <p:ext uri="{DCECCB84-F9BA-43D5-87BE-67443E8EF086}">
      <p15:sldGuideLst xmlns:p15="http://schemas.microsoft.com/office/powerpoint/2012/main">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2" pos="7680">
          <p15:clr>
            <a:srgbClr val="A4A3A4"/>
          </p15:clr>
        </p15:guide>
      </p15:sldGuideLst>
    </p:ext>
  </p:extLst>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4101573"/>
            <a:ext cx="5507737"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2C885D8B-7EE2-0F64-29CF-75120E892AB5}"/>
              </a:ext>
            </a:extLst>
          </p:cNvPr>
          <p:cNvSpPr>
            <a:spLocks noGrp="1"/>
          </p:cNvSpPr>
          <p:nvPr>
            <p:ph type="body" sz="quarter" idx="13"/>
          </p:nvPr>
        </p:nvSpPr>
        <p:spPr>
          <a:xfrm>
            <a:off x="6292103" y="4101573"/>
            <a:ext cx="5507737"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7074773"/>
      </p:ext>
    </p:extLst>
  </p:cSld>
  <p:clrMapOvr>
    <a:masterClrMapping/>
  </p:clrMapOvr>
  <p:transition>
    <p:fade/>
  </p:transition>
  <p:extLst>
    <p:ext uri="{DCECCB84-F9BA-43D5-87BE-67443E8EF086}">
      <p15:sldGuideLst xmlns:p15="http://schemas.microsoft.com/office/powerpoint/2012/main">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2" pos="7680">
          <p15:clr>
            <a:srgbClr val="A4A3A4"/>
          </p15:clr>
        </p15:guide>
      </p15:sldGuideLst>
    </p:ext>
  </p:extLst>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304665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4.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722DA1-E48A-0989-FE5F-F9DCC94C78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4052112"/>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44" name="Text Placeholder 8">
            <a:extLst>
              <a:ext uri="{FF2B5EF4-FFF2-40B4-BE49-F238E27FC236}">
                <a16:creationId xmlns:a16="http://schemas.microsoft.com/office/drawing/2014/main" id="{466E487B-6F1B-B612-9103-BFB71E7599A0}"/>
              </a:ext>
            </a:extLst>
          </p:cNvPr>
          <p:cNvSpPr>
            <a:spLocks noGrp="1"/>
          </p:cNvSpPr>
          <p:nvPr>
            <p:ph type="body" sz="quarter" idx="21"/>
          </p:nvPr>
        </p:nvSpPr>
        <p:spPr>
          <a:xfrm>
            <a:off x="6968635" y="4671140"/>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5" name="Text Placeholder 8">
            <a:extLst>
              <a:ext uri="{FF2B5EF4-FFF2-40B4-BE49-F238E27FC236}">
                <a16:creationId xmlns:a16="http://schemas.microsoft.com/office/drawing/2014/main" id="{9BDA5E16-747A-FBA7-DAE2-A7B1F704F4BA}"/>
              </a:ext>
            </a:extLst>
          </p:cNvPr>
          <p:cNvSpPr>
            <a:spLocks noGrp="1"/>
          </p:cNvSpPr>
          <p:nvPr>
            <p:ph type="body" sz="quarter" idx="17"/>
          </p:nvPr>
        </p:nvSpPr>
        <p:spPr>
          <a:xfrm>
            <a:off x="5544323" y="3920657"/>
            <a:ext cx="5082455" cy="393570"/>
          </a:xfrm>
        </p:spPr>
        <p:txBody>
          <a:bodyPr anchor="ctr"/>
          <a:lstStyle>
            <a:lvl1pPr algn="ctr">
              <a:defRPr kumimoji="0" lang="en-US" sz="14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pPr lvl="0"/>
            <a:r>
              <a:rPr lang="en-US"/>
              <a:t>Click to edit</a:t>
            </a:r>
          </a:p>
        </p:txBody>
      </p:sp>
      <p:sp>
        <p:nvSpPr>
          <p:cNvPr id="4" name="Title 3">
            <a:extLst>
              <a:ext uri="{FF2B5EF4-FFF2-40B4-BE49-F238E27FC236}">
                <a16:creationId xmlns:a16="http://schemas.microsoft.com/office/drawing/2014/main" id="{DA722DA1-E48A-0989-FE5F-F9DCC94C78CF}"/>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A89A26F8-FE15-52DF-2686-B644BDE060CF}"/>
              </a:ext>
            </a:extLst>
          </p:cNvPr>
          <p:cNvSpPr>
            <a:spLocks noGrp="1"/>
          </p:cNvSpPr>
          <p:nvPr>
            <p:ph type="body" sz="quarter" idx="10" hasCustomPrompt="1"/>
          </p:nvPr>
        </p:nvSpPr>
        <p:spPr>
          <a:xfrm>
            <a:off x="2838450"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pPr lvl="0"/>
            <a:r>
              <a:rPr lang="en-US"/>
              <a:t>Collaborate</a:t>
            </a:r>
          </a:p>
        </p:txBody>
      </p:sp>
      <p:sp>
        <p:nvSpPr>
          <p:cNvPr id="10" name="Text Placeholder 8">
            <a:extLst>
              <a:ext uri="{FF2B5EF4-FFF2-40B4-BE49-F238E27FC236}">
                <a16:creationId xmlns:a16="http://schemas.microsoft.com/office/drawing/2014/main" id="{1FC05BF3-0669-BCE9-143B-E079C83E1711}"/>
              </a:ext>
            </a:extLst>
          </p:cNvPr>
          <p:cNvSpPr>
            <a:spLocks noGrp="1"/>
          </p:cNvSpPr>
          <p:nvPr>
            <p:ph type="body" sz="quarter" idx="11" hasCustomPrompt="1"/>
          </p:nvPr>
        </p:nvSpPr>
        <p:spPr>
          <a:xfrm>
            <a:off x="4626864"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Build app</a:t>
            </a:r>
          </a:p>
        </p:txBody>
      </p:sp>
      <p:sp>
        <p:nvSpPr>
          <p:cNvPr id="11" name="Text Placeholder 8">
            <a:extLst>
              <a:ext uri="{FF2B5EF4-FFF2-40B4-BE49-F238E27FC236}">
                <a16:creationId xmlns:a16="http://schemas.microsoft.com/office/drawing/2014/main" id="{09C68FB7-A769-D34B-1B3D-5CF758BD236F}"/>
              </a:ext>
            </a:extLst>
          </p:cNvPr>
          <p:cNvSpPr>
            <a:spLocks noGrp="1"/>
          </p:cNvSpPr>
          <p:nvPr>
            <p:ph type="body" sz="quarter" idx="12" hasCustomPrompt="1"/>
          </p:nvPr>
        </p:nvSpPr>
        <p:spPr>
          <a:xfrm>
            <a:off x="6409944"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Test app</a:t>
            </a:r>
          </a:p>
        </p:txBody>
      </p:sp>
      <p:sp>
        <p:nvSpPr>
          <p:cNvPr id="12" name="Text Placeholder 8">
            <a:extLst>
              <a:ext uri="{FF2B5EF4-FFF2-40B4-BE49-F238E27FC236}">
                <a16:creationId xmlns:a16="http://schemas.microsoft.com/office/drawing/2014/main" id="{32C469E4-36EC-0A19-BC96-3CD636D5D9C6}"/>
              </a:ext>
            </a:extLst>
          </p:cNvPr>
          <p:cNvSpPr>
            <a:spLocks noGrp="1"/>
          </p:cNvSpPr>
          <p:nvPr>
            <p:ph type="body" sz="quarter" idx="13" hasCustomPrompt="1"/>
          </p:nvPr>
        </p:nvSpPr>
        <p:spPr>
          <a:xfrm>
            <a:off x="8193024"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Release app</a:t>
            </a:r>
          </a:p>
        </p:txBody>
      </p:sp>
      <p:sp>
        <p:nvSpPr>
          <p:cNvPr id="13" name="Text Placeholder 8">
            <a:extLst>
              <a:ext uri="{FF2B5EF4-FFF2-40B4-BE49-F238E27FC236}">
                <a16:creationId xmlns:a16="http://schemas.microsoft.com/office/drawing/2014/main" id="{FB47FFCC-D8B9-CBEA-E3BB-3002F379B952}"/>
              </a:ext>
            </a:extLst>
          </p:cNvPr>
          <p:cNvSpPr>
            <a:spLocks noGrp="1"/>
          </p:cNvSpPr>
          <p:nvPr>
            <p:ph type="body" sz="quarter" idx="14" hasCustomPrompt="1"/>
          </p:nvPr>
        </p:nvSpPr>
        <p:spPr>
          <a:xfrm>
            <a:off x="10058400"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Monitor app</a:t>
            </a:r>
          </a:p>
        </p:txBody>
      </p:sp>
      <p:sp>
        <p:nvSpPr>
          <p:cNvPr id="14" name="Rectangle 13">
            <a:extLst>
              <a:ext uri="{FF2B5EF4-FFF2-40B4-BE49-F238E27FC236}">
                <a16:creationId xmlns:a16="http://schemas.microsoft.com/office/drawing/2014/main" id="{41D51588-6A00-F23D-74D8-361A5BFF7E8E}"/>
              </a:ext>
              <a:ext uri="{C183D7F6-B498-43B3-948B-1728B52AA6E4}">
                <adec:decorative xmlns:adec="http://schemas.microsoft.com/office/drawing/2017/decorative" val="1"/>
              </a:ext>
            </a:extLst>
          </p:cNvPr>
          <p:cNvSpPr/>
          <p:nvPr userDrawn="1"/>
        </p:nvSpPr>
        <p:spPr bwMode="auto">
          <a:xfrm>
            <a:off x="0" y="5882365"/>
            <a:ext cx="12192000" cy="975635"/>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descr="Model reproducibility unchecked box&#10;">
            <a:extLst>
              <a:ext uri="{FF2B5EF4-FFF2-40B4-BE49-F238E27FC236}">
                <a16:creationId xmlns:a16="http://schemas.microsoft.com/office/drawing/2014/main" id="{91329E2B-1F2B-6C9B-2779-3D1EC8C2C1B7}"/>
              </a:ext>
            </a:extLst>
          </p:cNvPr>
          <p:cNvGrpSpPr/>
          <p:nvPr userDrawn="1"/>
        </p:nvGrpSpPr>
        <p:grpSpPr>
          <a:xfrm>
            <a:off x="644653" y="6247072"/>
            <a:ext cx="2411271" cy="246221"/>
            <a:chOff x="644653" y="6247072"/>
            <a:chExt cx="2411271" cy="246221"/>
          </a:xfrm>
        </p:grpSpPr>
        <p:sp>
          <p:nvSpPr>
            <p:cNvPr id="16" name="TextBox 15" descr="Model reproducibility unchecked box&#10;">
              <a:extLst>
                <a:ext uri="{FF2B5EF4-FFF2-40B4-BE49-F238E27FC236}">
                  <a16:creationId xmlns:a16="http://schemas.microsoft.com/office/drawing/2014/main" id="{B7D0D226-CCC3-D2D4-B13B-5038A4C4A9B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sp>
          <p:nvSpPr>
            <p:cNvPr id="17" name="Graphic 3" descr="Close">
              <a:extLst>
                <a:ext uri="{FF2B5EF4-FFF2-40B4-BE49-F238E27FC236}">
                  <a16:creationId xmlns:a16="http://schemas.microsoft.com/office/drawing/2014/main" id="{78D0ECDD-F2FB-7D7C-37F3-E14D0DD7D0BB}"/>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 name="Group 17" descr="Model validation unchecked box">
            <a:extLst>
              <a:ext uri="{FF2B5EF4-FFF2-40B4-BE49-F238E27FC236}">
                <a16:creationId xmlns:a16="http://schemas.microsoft.com/office/drawing/2014/main" id="{BF1A0FE0-FF1C-40C5-E701-0586284B6ADB}"/>
              </a:ext>
            </a:extLst>
          </p:cNvPr>
          <p:cNvGrpSpPr/>
          <p:nvPr userDrawn="1"/>
        </p:nvGrpSpPr>
        <p:grpSpPr>
          <a:xfrm>
            <a:off x="3805782" y="6247072"/>
            <a:ext cx="1978373" cy="246221"/>
            <a:chOff x="3805782" y="6247072"/>
            <a:chExt cx="1978373" cy="246221"/>
          </a:xfrm>
        </p:grpSpPr>
        <p:sp>
          <p:nvSpPr>
            <p:cNvPr id="19" name="TextBox 18" descr="Model validation unchecked box">
              <a:extLst>
                <a:ext uri="{FF2B5EF4-FFF2-40B4-BE49-F238E27FC236}">
                  <a16:creationId xmlns:a16="http://schemas.microsoft.com/office/drawing/2014/main" id="{D3015B0A-B2D8-2C4C-F3E3-07948CA3B161}"/>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sp>
          <p:nvSpPr>
            <p:cNvPr id="20" name="Graphic 3" descr="Close">
              <a:extLst>
                <a:ext uri="{FF2B5EF4-FFF2-40B4-BE49-F238E27FC236}">
                  <a16:creationId xmlns:a16="http://schemas.microsoft.com/office/drawing/2014/main" id="{F844985E-6A2D-176D-5E9D-5263239008E0}"/>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1" name="Group 20" descr="Model deployment unchecked box">
            <a:extLst>
              <a:ext uri="{FF2B5EF4-FFF2-40B4-BE49-F238E27FC236}">
                <a16:creationId xmlns:a16="http://schemas.microsoft.com/office/drawing/2014/main" id="{92AD9643-73AE-7AF6-9408-BAA7E2F6528A}"/>
              </a:ext>
            </a:extLst>
          </p:cNvPr>
          <p:cNvGrpSpPr/>
          <p:nvPr userDrawn="1"/>
        </p:nvGrpSpPr>
        <p:grpSpPr>
          <a:xfrm>
            <a:off x="6535426" y="6247072"/>
            <a:ext cx="2252012" cy="246221"/>
            <a:chOff x="6535426" y="6247072"/>
            <a:chExt cx="2252012" cy="246221"/>
          </a:xfrm>
        </p:grpSpPr>
        <p:sp>
          <p:nvSpPr>
            <p:cNvPr id="22" name="TextBox 21" descr="Model deployment unchecked box">
              <a:extLst>
                <a:ext uri="{FF2B5EF4-FFF2-40B4-BE49-F238E27FC236}">
                  <a16:creationId xmlns:a16="http://schemas.microsoft.com/office/drawing/2014/main" id="{65B8788F-6BE1-14A2-13E5-402103C1ED5C}"/>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sp>
          <p:nvSpPr>
            <p:cNvPr id="23" name="Graphic 3" descr="Close">
              <a:extLst>
                <a:ext uri="{FF2B5EF4-FFF2-40B4-BE49-F238E27FC236}">
                  <a16:creationId xmlns:a16="http://schemas.microsoft.com/office/drawing/2014/main" id="{04EC9AB1-CB55-AA5D-F375-EF8A8742FB26}"/>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4" name="Group 23" descr="Model retraining unchecked box&#10;">
            <a:extLst>
              <a:ext uri="{FF2B5EF4-FFF2-40B4-BE49-F238E27FC236}">
                <a16:creationId xmlns:a16="http://schemas.microsoft.com/office/drawing/2014/main" id="{F53B20AE-4966-F7B0-A89E-F06FAE51BBAA}"/>
              </a:ext>
            </a:extLst>
          </p:cNvPr>
          <p:cNvGrpSpPr/>
          <p:nvPr userDrawn="1"/>
        </p:nvGrpSpPr>
        <p:grpSpPr>
          <a:xfrm>
            <a:off x="9534890" y="6247072"/>
            <a:ext cx="1920568" cy="246221"/>
            <a:chOff x="9534890" y="6247072"/>
            <a:chExt cx="1920568" cy="246221"/>
          </a:xfrm>
        </p:grpSpPr>
        <p:sp>
          <p:nvSpPr>
            <p:cNvPr id="25" name="TextBox 24" descr="Model retraining unchecked box">
              <a:extLst>
                <a:ext uri="{FF2B5EF4-FFF2-40B4-BE49-F238E27FC236}">
                  <a16:creationId xmlns:a16="http://schemas.microsoft.com/office/drawing/2014/main" id="{5810FCDE-BE4F-442E-B04F-818A66FA9FC1}"/>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26" name="Graphic 3" descr="Close">
              <a:extLst>
                <a:ext uri="{FF2B5EF4-FFF2-40B4-BE49-F238E27FC236}">
                  <a16:creationId xmlns:a16="http://schemas.microsoft.com/office/drawing/2014/main" id="{3BF5AAA6-F45A-F9C8-B25B-3B9D0152AB9C}"/>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7" name="App developer using Azure DevOps" descr="App developer&#10;using Azure DevOps &#10;icon&#10;">
            <a:extLst>
              <a:ext uri="{FF2B5EF4-FFF2-40B4-BE49-F238E27FC236}">
                <a16:creationId xmlns:a16="http://schemas.microsoft.com/office/drawing/2014/main" id="{D9F19416-DA31-E94C-402A-9E5B50465D01}"/>
              </a:ext>
            </a:extLst>
          </p:cNvPr>
          <p:cNvGrpSpPr/>
          <p:nvPr userDrawn="1"/>
        </p:nvGrpSpPr>
        <p:grpSpPr>
          <a:xfrm>
            <a:off x="361734" y="2145117"/>
            <a:ext cx="1877437" cy="1329264"/>
            <a:chOff x="361727" y="2145117"/>
            <a:chExt cx="1877437" cy="1329264"/>
          </a:xfrm>
        </p:grpSpPr>
        <p:sp>
          <p:nvSpPr>
            <p:cNvPr id="28" name="TextBox 27" descr="App developer&#10;using Azure DevOps &#10;icon">
              <a:extLst>
                <a:ext uri="{FF2B5EF4-FFF2-40B4-BE49-F238E27FC236}">
                  <a16:creationId xmlns:a16="http://schemas.microsoft.com/office/drawing/2014/main" id="{D42E16B1-D86B-B9BC-E969-E1DB36AD66EE}"/>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2">
                      <a:lumMod val="60000"/>
                      <a:lumOff val="40000"/>
                    </a:schemeClr>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2">
                      <a:lumMod val="60000"/>
                      <a:lumOff val="40000"/>
                    </a:schemeClr>
                  </a:solidFill>
                  <a:effectLst/>
                  <a:uLnTx/>
                  <a:uFillTx/>
                  <a:latin typeface="Segoe UI Semibold"/>
                  <a:ea typeface="+mn-ea"/>
                  <a:cs typeface="+mn-cs"/>
                </a:rPr>
                <a:t>using Azure DevOps </a:t>
              </a:r>
            </a:p>
          </p:txBody>
        </p:sp>
        <p:grpSp>
          <p:nvGrpSpPr>
            <p:cNvPr id="29" name="Group 28">
              <a:extLst>
                <a:ext uri="{FF2B5EF4-FFF2-40B4-BE49-F238E27FC236}">
                  <a16:creationId xmlns:a16="http://schemas.microsoft.com/office/drawing/2014/main" id="{3BA64AEA-D9C2-7413-9B6B-4C2F72331DB4}"/>
                </a:ext>
              </a:extLst>
            </p:cNvPr>
            <p:cNvGrpSpPr/>
            <p:nvPr/>
          </p:nvGrpSpPr>
          <p:grpSpPr>
            <a:xfrm>
              <a:off x="793687" y="2145117"/>
              <a:ext cx="1013516" cy="819140"/>
              <a:chOff x="1926612" y="1473125"/>
              <a:chExt cx="701441" cy="566916"/>
            </a:xfrm>
          </p:grpSpPr>
          <p:pic>
            <p:nvPicPr>
              <p:cNvPr id="30" name="Graphic 29" descr="Cloud">
                <a:extLst>
                  <a:ext uri="{FF2B5EF4-FFF2-40B4-BE49-F238E27FC236}">
                    <a16:creationId xmlns:a16="http://schemas.microsoft.com/office/drawing/2014/main" id="{A025B6FE-49DC-57FB-9D1C-9BC7C79E77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061137" y="1473125"/>
                <a:ext cx="566916" cy="566916"/>
              </a:xfrm>
              <a:prstGeom prst="rect">
                <a:avLst/>
              </a:prstGeom>
            </p:spPr>
          </p:pic>
          <p:pic>
            <p:nvPicPr>
              <p:cNvPr id="31" name="Graphic 30">
                <a:extLst>
                  <a:ext uri="{FF2B5EF4-FFF2-40B4-BE49-F238E27FC236}">
                    <a16:creationId xmlns:a16="http://schemas.microsoft.com/office/drawing/2014/main" id="{1663F212-6510-44F0-4AE7-6287DE8D01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6612" y="1574533"/>
                <a:ext cx="394711" cy="394711"/>
              </a:xfrm>
              <a:prstGeom prst="rect">
                <a:avLst/>
              </a:prstGeom>
            </p:spPr>
          </p:pic>
          <p:pic>
            <p:nvPicPr>
              <p:cNvPr id="32" name="Graphic 31" descr="Badge New">
                <a:extLst>
                  <a:ext uri="{FF2B5EF4-FFF2-40B4-BE49-F238E27FC236}">
                    <a16:creationId xmlns:a16="http://schemas.microsoft.com/office/drawing/2014/main" id="{657450FA-FA2F-A4CB-D894-2A44196BE7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04838" y="1708005"/>
                <a:ext cx="268530" cy="268530"/>
              </a:xfrm>
              <a:prstGeom prst="rect">
                <a:avLst/>
              </a:prstGeom>
            </p:spPr>
          </p:pic>
        </p:grpSp>
      </p:grpSp>
      <p:grpSp>
        <p:nvGrpSpPr>
          <p:cNvPr id="33" name="Data scientist using Azure Machine Learning" descr="Data scientist using &#10;Azure Machine Learning&#10;icon&#10;">
            <a:extLst>
              <a:ext uri="{FF2B5EF4-FFF2-40B4-BE49-F238E27FC236}">
                <a16:creationId xmlns:a16="http://schemas.microsoft.com/office/drawing/2014/main" id="{409B0F23-9548-6A0D-8D62-A17C187FD068}"/>
              </a:ext>
            </a:extLst>
          </p:cNvPr>
          <p:cNvGrpSpPr/>
          <p:nvPr userDrawn="1"/>
        </p:nvGrpSpPr>
        <p:grpSpPr>
          <a:xfrm>
            <a:off x="223875" y="3905375"/>
            <a:ext cx="2153155" cy="1263163"/>
            <a:chOff x="223875" y="3905375"/>
            <a:chExt cx="2153155" cy="1263163"/>
          </a:xfrm>
        </p:grpSpPr>
        <p:sp>
          <p:nvSpPr>
            <p:cNvPr id="34" name="TextBox 33" descr="Data scientist using &#10;Azure Machine Learning&#10;icon">
              <a:extLst>
                <a:ext uri="{FF2B5EF4-FFF2-40B4-BE49-F238E27FC236}">
                  <a16:creationId xmlns:a16="http://schemas.microsoft.com/office/drawing/2014/main" id="{01720F41-2B17-0309-61EA-19EFB002A871}"/>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35" name="Group 34">
              <a:extLst>
                <a:ext uri="{FF2B5EF4-FFF2-40B4-BE49-F238E27FC236}">
                  <a16:creationId xmlns:a16="http://schemas.microsoft.com/office/drawing/2014/main" id="{A938EF83-BDF1-3FF8-85E6-0097B47FF429}"/>
                </a:ext>
              </a:extLst>
            </p:cNvPr>
            <p:cNvGrpSpPr/>
            <p:nvPr/>
          </p:nvGrpSpPr>
          <p:grpSpPr>
            <a:xfrm>
              <a:off x="701412" y="3905375"/>
              <a:ext cx="1198081" cy="724554"/>
              <a:chOff x="-947997" y="1189350"/>
              <a:chExt cx="1060049" cy="641077"/>
            </a:xfrm>
          </p:grpSpPr>
          <p:grpSp>
            <p:nvGrpSpPr>
              <p:cNvPr id="36" name="Group 35">
                <a:extLst>
                  <a:ext uri="{FF2B5EF4-FFF2-40B4-BE49-F238E27FC236}">
                    <a16:creationId xmlns:a16="http://schemas.microsoft.com/office/drawing/2014/main" id="{D430B5CD-0746-DFBE-ECD3-A499FC744847}"/>
                  </a:ext>
                </a:extLst>
              </p:cNvPr>
              <p:cNvGrpSpPr/>
              <p:nvPr/>
            </p:nvGrpSpPr>
            <p:grpSpPr>
              <a:xfrm>
                <a:off x="-947997" y="1189350"/>
                <a:ext cx="583132" cy="641077"/>
                <a:chOff x="-271771" y="1926054"/>
                <a:chExt cx="341256" cy="375166"/>
              </a:xfrm>
            </p:grpSpPr>
            <p:sp>
              <p:nvSpPr>
                <p:cNvPr id="38" name="Freeform: Shape 37">
                  <a:extLst>
                    <a:ext uri="{FF2B5EF4-FFF2-40B4-BE49-F238E27FC236}">
                      <a16:creationId xmlns:a16="http://schemas.microsoft.com/office/drawing/2014/main" id="{7705C75B-9D15-00F2-2D52-A1216B5C5F59}"/>
                    </a:ext>
                    <a:ext uri="{C183D7F6-B498-43B3-948B-1728B52AA6E4}">
                      <adec:decorative xmlns:adec="http://schemas.microsoft.com/office/drawing/2017/decorative" val="1"/>
                    </a:ext>
                  </a:extLst>
                </p:cNvPr>
                <p:cNvSpPr/>
                <p:nvPr/>
              </p:nvSpPr>
              <p:spPr>
                <a:xfrm>
                  <a:off x="-271771" y="2094522"/>
                  <a:ext cx="341256" cy="206698"/>
                </a:xfrm>
                <a:custGeom>
                  <a:avLst/>
                  <a:gdLst>
                    <a:gd name="connsiteX0" fmla="*/ 310832 w 341256"/>
                    <a:gd name="connsiteY0" fmla="*/ 206699 h 206698"/>
                    <a:gd name="connsiteX1" fmla="*/ 341161 w 341256"/>
                    <a:gd name="connsiteY1" fmla="*/ 176369 h 206698"/>
                    <a:gd name="connsiteX2" fmla="*/ 341161 w 341256"/>
                    <a:gd name="connsiteY2" fmla="*/ 172801 h 206698"/>
                    <a:gd name="connsiteX3" fmla="*/ 171418 w 341256"/>
                    <a:gd name="connsiteY3" fmla="*/ 0 h 206698"/>
                    <a:gd name="connsiteX4" fmla="*/ 147 w 341256"/>
                    <a:gd name="connsiteY4" fmla="*/ 172037 h 206698"/>
                    <a:gd name="connsiteX5" fmla="*/ 27418 w 341256"/>
                    <a:gd name="connsiteY5" fmla="*/ 205424 h 206698"/>
                    <a:gd name="connsiteX6" fmla="*/ 310322 w 341256"/>
                    <a:gd name="connsiteY6" fmla="*/ 205424 h 20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256" h="206698">
                      <a:moveTo>
                        <a:pt x="310832" y="206699"/>
                      </a:moveTo>
                      <a:cubicBezTo>
                        <a:pt x="327582" y="206699"/>
                        <a:pt x="341161" y="193119"/>
                        <a:pt x="341161" y="176369"/>
                      </a:cubicBezTo>
                      <a:cubicBezTo>
                        <a:pt x="341289" y="175184"/>
                        <a:pt x="341289" y="173986"/>
                        <a:pt x="341161" y="172801"/>
                      </a:cubicBezTo>
                      <a:cubicBezTo>
                        <a:pt x="329182" y="77480"/>
                        <a:pt x="274895" y="0"/>
                        <a:pt x="171418" y="0"/>
                      </a:cubicBezTo>
                      <a:cubicBezTo>
                        <a:pt x="67942" y="0"/>
                        <a:pt x="11361" y="65756"/>
                        <a:pt x="147" y="172037"/>
                      </a:cubicBezTo>
                      <a:cubicBezTo>
                        <a:pt x="-1485" y="188769"/>
                        <a:pt x="10696" y="203684"/>
                        <a:pt x="27418" y="205424"/>
                      </a:cubicBezTo>
                      <a:lnTo>
                        <a:pt x="310322" y="205424"/>
                      </a:lnTo>
                      <a:close/>
                    </a:path>
                  </a:pathLst>
                </a:custGeom>
                <a:gradFill flip="none" rotWithShape="1">
                  <a:gsLst>
                    <a:gs pos="0">
                      <a:srgbClr val="0078D4"/>
                    </a:gs>
                    <a:gs pos="100000">
                      <a:srgbClr val="529BEB"/>
                    </a:gs>
                  </a:gsLst>
                  <a:lin ang="16200000" scaled="1"/>
                  <a:tileRect/>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1D7CD03-41E2-9262-51DA-ED74986D60C4}"/>
                    </a:ext>
                    <a:ext uri="{C183D7F6-B498-43B3-948B-1728B52AA6E4}">
                      <adec:decorative xmlns:adec="http://schemas.microsoft.com/office/drawing/2017/decorative" val="1"/>
                    </a:ext>
                  </a:extLst>
                </p:cNvPr>
                <p:cNvSpPr/>
                <p:nvPr/>
              </p:nvSpPr>
              <p:spPr>
                <a:xfrm>
                  <a:off x="-150052" y="2101914"/>
                  <a:ext cx="101947" cy="133806"/>
                </a:xfrm>
                <a:custGeom>
                  <a:avLst/>
                  <a:gdLst>
                    <a:gd name="connsiteX0" fmla="*/ 50974 w 101947"/>
                    <a:gd name="connsiteY0" fmla="*/ 15292 h 133806"/>
                    <a:gd name="connsiteX1" fmla="*/ 0 w 101947"/>
                    <a:gd name="connsiteY1" fmla="*/ 0 h 133806"/>
                    <a:gd name="connsiteX2" fmla="*/ 50974 w 101947"/>
                    <a:gd name="connsiteY2" fmla="*/ 133806 h 133806"/>
                    <a:gd name="connsiteX3" fmla="*/ 101948 w 101947"/>
                    <a:gd name="connsiteY3" fmla="*/ 1019 h 133806"/>
                    <a:gd name="connsiteX4" fmla="*/ 50974 w 101947"/>
                    <a:gd name="connsiteY4" fmla="*/ 15292 h 13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47" h="133806">
                      <a:moveTo>
                        <a:pt x="50974" y="15292"/>
                      </a:moveTo>
                      <a:cubicBezTo>
                        <a:pt x="32871" y="15166"/>
                        <a:pt x="15183" y="9859"/>
                        <a:pt x="0" y="0"/>
                      </a:cubicBezTo>
                      <a:lnTo>
                        <a:pt x="50974" y="133806"/>
                      </a:lnTo>
                      <a:lnTo>
                        <a:pt x="101948" y="1019"/>
                      </a:lnTo>
                      <a:cubicBezTo>
                        <a:pt x="86606" y="10406"/>
                        <a:pt x="68959" y="15347"/>
                        <a:pt x="50974" y="15292"/>
                      </a:cubicBezTo>
                      <a:close/>
                    </a:path>
                  </a:pathLst>
                </a:custGeom>
                <a:solidFill>
                  <a:srgbClr val="FFFFFF">
                    <a:alpha val="80000"/>
                  </a:srgbClr>
                </a:soli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6E8091E-0977-7FA9-F236-80F577C9AB7B}"/>
                    </a:ext>
                    <a:ext uri="{C183D7F6-B498-43B3-948B-1728B52AA6E4}">
                      <adec:decorative xmlns:adec="http://schemas.microsoft.com/office/drawing/2017/decorative" val="1"/>
                    </a:ext>
                  </a:extLst>
                </p:cNvPr>
                <p:cNvSpPr/>
                <p:nvPr/>
              </p:nvSpPr>
              <p:spPr>
                <a:xfrm>
                  <a:off x="-195419" y="1926054"/>
                  <a:ext cx="191151" cy="191151"/>
                </a:xfrm>
                <a:custGeom>
                  <a:avLst/>
                  <a:gdLst>
                    <a:gd name="connsiteX0" fmla="*/ 191152 w 191151"/>
                    <a:gd name="connsiteY0" fmla="*/ 95576 h 191151"/>
                    <a:gd name="connsiteX1" fmla="*/ 95576 w 191151"/>
                    <a:gd name="connsiteY1" fmla="*/ 191152 h 191151"/>
                    <a:gd name="connsiteX2" fmla="*/ 0 w 191151"/>
                    <a:gd name="connsiteY2" fmla="*/ 95576 h 191151"/>
                    <a:gd name="connsiteX3" fmla="*/ 95576 w 191151"/>
                    <a:gd name="connsiteY3" fmla="*/ 0 h 191151"/>
                    <a:gd name="connsiteX4" fmla="*/ 191152 w 191151"/>
                    <a:gd name="connsiteY4" fmla="*/ 95576 h 19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51" h="191151">
                      <a:moveTo>
                        <a:pt x="191152" y="95576"/>
                      </a:moveTo>
                      <a:cubicBezTo>
                        <a:pt x="191152" y="148361"/>
                        <a:pt x="148361" y="191152"/>
                        <a:pt x="95576" y="191152"/>
                      </a:cubicBezTo>
                      <a:cubicBezTo>
                        <a:pt x="42791" y="191152"/>
                        <a:pt x="0" y="148361"/>
                        <a:pt x="0" y="95576"/>
                      </a:cubicBezTo>
                      <a:cubicBezTo>
                        <a:pt x="0" y="42791"/>
                        <a:pt x="42791" y="0"/>
                        <a:pt x="95576" y="0"/>
                      </a:cubicBezTo>
                      <a:cubicBezTo>
                        <a:pt x="148361" y="0"/>
                        <a:pt x="191152" y="42791"/>
                        <a:pt x="191152" y="95576"/>
                      </a:cubicBezTo>
                      <a:close/>
                    </a:path>
                  </a:pathLst>
                </a:custGeom>
                <a:gradFill>
                  <a:gsLst>
                    <a:gs pos="0">
                      <a:srgbClr val="0078D4"/>
                    </a:gs>
                    <a:gs pos="100000">
                      <a:srgbClr val="0078D4"/>
                    </a:gs>
                  </a:gsLst>
                  <a:lin ang="5400000" scaled="1"/>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p:txBody>
            </p:sp>
          </p:grpSp>
          <p:pic>
            <p:nvPicPr>
              <p:cNvPr id="37" name="Picture 36">
                <a:extLst>
                  <a:ext uri="{FF2B5EF4-FFF2-40B4-BE49-F238E27FC236}">
                    <a16:creationId xmlns:a16="http://schemas.microsoft.com/office/drawing/2014/main" id="{030F0F66-AB6F-AC93-D741-B74216D81A6A}"/>
                  </a:ext>
                  <a:ext uri="{C183D7F6-B498-43B3-948B-1728B52AA6E4}">
                    <adec:decorative xmlns:adec="http://schemas.microsoft.com/office/drawing/2017/decorative" val="1"/>
                  </a:ext>
                </a:extLst>
              </p:cNvPr>
              <p:cNvPicPr>
                <a:picLocks noChangeAspect="1"/>
              </p:cNvPicPr>
              <p:nvPr/>
            </p:nvPicPr>
            <p:blipFill rotWithShape="1">
              <a:blip r:embed="rId8"/>
              <a:srcRect t="2474" r="-4596" b="16665"/>
              <a:stretch/>
            </p:blipFill>
            <p:spPr>
              <a:xfrm>
                <a:off x="-619062" y="1333147"/>
                <a:ext cx="731114" cy="496486"/>
              </a:xfrm>
              <a:prstGeom prst="rect">
                <a:avLst/>
              </a:prstGeom>
            </p:spPr>
          </p:pic>
        </p:grpSp>
      </p:grpSp>
      <p:sp>
        <p:nvSpPr>
          <p:cNvPr id="2" name="Text Placeholder 8">
            <a:extLst>
              <a:ext uri="{FF2B5EF4-FFF2-40B4-BE49-F238E27FC236}">
                <a16:creationId xmlns:a16="http://schemas.microsoft.com/office/drawing/2014/main" id="{9CC5FA05-98B2-9D29-5A4C-CF53A9459B06}"/>
              </a:ext>
            </a:extLst>
          </p:cNvPr>
          <p:cNvSpPr>
            <a:spLocks noGrp="1"/>
          </p:cNvSpPr>
          <p:nvPr>
            <p:ph type="body" sz="quarter" idx="15"/>
          </p:nvPr>
        </p:nvSpPr>
        <p:spPr>
          <a:xfrm>
            <a:off x="4626864" y="3022552"/>
            <a:ext cx="1316038"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3" name="Text Placeholder 8">
            <a:extLst>
              <a:ext uri="{FF2B5EF4-FFF2-40B4-BE49-F238E27FC236}">
                <a16:creationId xmlns:a16="http://schemas.microsoft.com/office/drawing/2014/main" id="{E8840D3F-3BB6-5549-775B-CE88DED45FEC}"/>
              </a:ext>
            </a:extLst>
          </p:cNvPr>
          <p:cNvSpPr>
            <a:spLocks noGrp="1"/>
          </p:cNvSpPr>
          <p:nvPr>
            <p:ph type="body" sz="quarter" idx="16"/>
          </p:nvPr>
        </p:nvSpPr>
        <p:spPr>
          <a:xfrm>
            <a:off x="6245352" y="3022552"/>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6" name="Text Placeholder 8">
            <a:extLst>
              <a:ext uri="{FF2B5EF4-FFF2-40B4-BE49-F238E27FC236}">
                <a16:creationId xmlns:a16="http://schemas.microsoft.com/office/drawing/2014/main" id="{F2E8B489-DF74-596C-82CA-D2B74DCAC28D}"/>
              </a:ext>
            </a:extLst>
          </p:cNvPr>
          <p:cNvSpPr>
            <a:spLocks noGrp="1"/>
          </p:cNvSpPr>
          <p:nvPr>
            <p:ph type="body" sz="quarter" idx="18"/>
          </p:nvPr>
        </p:nvSpPr>
        <p:spPr>
          <a:xfrm>
            <a:off x="8083296" y="3022552"/>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8" name="Text Placeholder 8">
            <a:extLst>
              <a:ext uri="{FF2B5EF4-FFF2-40B4-BE49-F238E27FC236}">
                <a16:creationId xmlns:a16="http://schemas.microsoft.com/office/drawing/2014/main" id="{C7C2C78B-27EA-A9B7-0CB8-9154A44A0EE1}"/>
              </a:ext>
            </a:extLst>
          </p:cNvPr>
          <p:cNvSpPr>
            <a:spLocks noGrp="1"/>
          </p:cNvSpPr>
          <p:nvPr>
            <p:ph type="body" sz="quarter" idx="19"/>
          </p:nvPr>
        </p:nvSpPr>
        <p:spPr>
          <a:xfrm>
            <a:off x="9904640" y="3022552"/>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grpSp>
        <p:nvGrpSpPr>
          <p:cNvPr id="42" name="Group 41" descr="Collaborate showing GitHub icon">
            <a:extLst>
              <a:ext uri="{FF2B5EF4-FFF2-40B4-BE49-F238E27FC236}">
                <a16:creationId xmlns:a16="http://schemas.microsoft.com/office/drawing/2014/main" id="{8BFF7479-9C89-DFB8-2B74-32D0B74BC939}"/>
              </a:ext>
            </a:extLst>
          </p:cNvPr>
          <p:cNvGrpSpPr/>
          <p:nvPr userDrawn="1"/>
        </p:nvGrpSpPr>
        <p:grpSpPr>
          <a:xfrm>
            <a:off x="3175111" y="2271607"/>
            <a:ext cx="642716" cy="643947"/>
            <a:chOff x="3034411" y="2271607"/>
            <a:chExt cx="642716" cy="643947"/>
          </a:xfrm>
        </p:grpSpPr>
        <p:sp useBgFill="1">
          <p:nvSpPr>
            <p:cNvPr id="43" name="Freeform 5">
              <a:extLst>
                <a:ext uri="{FF2B5EF4-FFF2-40B4-BE49-F238E27FC236}">
                  <a16:creationId xmlns:a16="http://schemas.microsoft.com/office/drawing/2014/main" id="{3012F7C2-444C-86C5-1D00-314F1615D425}"/>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B85E2B14-0F55-DF23-4BCC-E9EB75BECC61}"/>
                </a:ext>
              </a:extLst>
            </p:cNvPr>
            <p:cNvGrpSpPr>
              <a:grpSpLocks noChangeAspect="1"/>
            </p:cNvGrpSpPr>
            <p:nvPr/>
          </p:nvGrpSpPr>
          <p:grpSpPr bwMode="auto">
            <a:xfrm>
              <a:off x="3034411" y="2273421"/>
              <a:ext cx="642716" cy="628550"/>
              <a:chOff x="6634" y="3297"/>
              <a:chExt cx="2092" cy="2046"/>
            </a:xfrm>
            <a:solidFill>
              <a:schemeClr val="tx1"/>
            </a:solidFill>
          </p:grpSpPr>
          <p:sp>
            <p:nvSpPr>
              <p:cNvPr id="46" name="Freeform 5">
                <a:extLst>
                  <a:ext uri="{FF2B5EF4-FFF2-40B4-BE49-F238E27FC236}">
                    <a16:creationId xmlns:a16="http://schemas.microsoft.com/office/drawing/2014/main" id="{6160BDFC-8B56-6058-FA04-32864897098F}"/>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4D239F47-2129-EB2B-FC14-B2E06402A7A8}"/>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B4712E63-A6CE-391F-75AE-F55E341B028A}"/>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A8F02AF4-005E-6590-0A40-E9C03949CCC8}"/>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BA3D5311-C90F-94E0-C607-8A17D9099825}"/>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A7C3AFD3-1969-CEB5-EA83-5C7447706B26}"/>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11">
                <a:extLst>
                  <a:ext uri="{FF2B5EF4-FFF2-40B4-BE49-F238E27FC236}">
                    <a16:creationId xmlns:a16="http://schemas.microsoft.com/office/drawing/2014/main" id="{30CCCDEE-3A7A-630A-9E45-861E5A5FD2A8}"/>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2">
                <a:extLst>
                  <a:ext uri="{FF2B5EF4-FFF2-40B4-BE49-F238E27FC236}">
                    <a16:creationId xmlns:a16="http://schemas.microsoft.com/office/drawing/2014/main" id="{C4823FB8-6224-33F9-80C7-8C31770F5888}"/>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41" name="Graphic 40" descr="Build ap  icon">
            <a:extLst>
              <a:ext uri="{FF2B5EF4-FFF2-40B4-BE49-F238E27FC236}">
                <a16:creationId xmlns:a16="http://schemas.microsoft.com/office/drawing/2014/main" id="{7A32111F-80FC-5760-8B77-7326DF88B3F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13038" y="2315809"/>
            <a:ext cx="536546" cy="536546"/>
          </a:xfrm>
          <a:prstGeom prst="rect">
            <a:avLst/>
          </a:prstGeom>
          <a:effectLst>
            <a:outerShdw blurRad="190500" dist="38100" dir="2700000" algn="ctr" rotWithShape="0">
              <a:prstClr val="black">
                <a:alpha val="25000"/>
              </a:prstClr>
            </a:outerShdw>
          </a:effectLst>
        </p:spPr>
      </p:pic>
      <p:pic>
        <p:nvPicPr>
          <p:cNvPr id="69" name="Picture 6" descr="Release app icon">
            <a:extLst>
              <a:ext uri="{FF2B5EF4-FFF2-40B4-BE49-F238E27FC236}">
                <a16:creationId xmlns:a16="http://schemas.microsoft.com/office/drawing/2014/main" id="{899AF727-E2FD-5929-CA86-C16E768DECF4}"/>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84523" y="2318578"/>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grpSp>
        <p:nvGrpSpPr>
          <p:cNvPr id="70" name="Group 69" descr="Monitor app icon">
            <a:extLst>
              <a:ext uri="{FF2B5EF4-FFF2-40B4-BE49-F238E27FC236}">
                <a16:creationId xmlns:a16="http://schemas.microsoft.com/office/drawing/2014/main" id="{7003F203-3432-5ECD-1C65-5A529AD32EC5}"/>
              </a:ext>
            </a:extLst>
          </p:cNvPr>
          <p:cNvGrpSpPr/>
          <p:nvPr userDrawn="1"/>
        </p:nvGrpSpPr>
        <p:grpSpPr>
          <a:xfrm>
            <a:off x="10350807" y="2264566"/>
            <a:ext cx="646260" cy="646260"/>
            <a:chOff x="9897614" y="3471418"/>
            <a:chExt cx="1414462" cy="1414463"/>
          </a:xfrm>
        </p:grpSpPr>
        <p:sp>
          <p:nvSpPr>
            <p:cNvPr id="71" name="Donut 67">
              <a:extLst>
                <a:ext uri="{FF2B5EF4-FFF2-40B4-BE49-F238E27FC236}">
                  <a16:creationId xmlns:a16="http://schemas.microsoft.com/office/drawing/2014/main" id="{7BC88E8F-EE06-B001-2A72-91B62CC86039}"/>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72" name="Donut 67">
              <a:extLst>
                <a:ext uri="{FF2B5EF4-FFF2-40B4-BE49-F238E27FC236}">
                  <a16:creationId xmlns:a16="http://schemas.microsoft.com/office/drawing/2014/main" id="{0D9F8BC1-19BB-8D9B-ED42-E5B1ED95E56F}"/>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3" name="Freeform 69">
              <a:extLst>
                <a:ext uri="{FF2B5EF4-FFF2-40B4-BE49-F238E27FC236}">
                  <a16:creationId xmlns:a16="http://schemas.microsoft.com/office/drawing/2014/main" id="{AE7F3F32-BF42-7163-E52B-DEB548352D31}"/>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A3FE08D9-E9A1-900C-B9C2-6F0571C3953E}"/>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D8476DC-9AAB-EC26-7E0F-1B5C7ABA3831}"/>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CE0679B-E8E3-F1F1-0C52-62A4F5E00581}"/>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5F3CA73-16F7-1AA7-5B92-80E63732E3A4}"/>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6D983811-4367-8971-E69A-7DF6DD9466AB}"/>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AD14F07-7A03-01BA-95BC-23268A5AD253}"/>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C59F4BB-896D-C40A-692C-34B78FF50775}"/>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2" name="Picture 12" descr="Test app icon">
            <a:extLst>
              <a:ext uri="{FF2B5EF4-FFF2-40B4-BE49-F238E27FC236}">
                <a16:creationId xmlns:a16="http://schemas.microsoft.com/office/drawing/2014/main" id="{45A36D5E-5CA3-61B9-2D65-23686B704A29}"/>
              </a:ext>
            </a:extLst>
          </p:cNvPr>
          <p:cNvPicPr>
            <a:picLocks noChangeAspect="1"/>
          </p:cNvPicPr>
          <p:nvPr userDrawn="1"/>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0980"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spTree>
    <p:extLst>
      <p:ext uri="{BB962C8B-B14F-4D97-AF65-F5344CB8AC3E}">
        <p14:creationId xmlns:p14="http://schemas.microsoft.com/office/powerpoint/2010/main" val="1459914369"/>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23" name="Picture 6">
            <a:extLst>
              <a:ext uri="{FF2B5EF4-FFF2-40B4-BE49-F238E27FC236}">
                <a16:creationId xmlns:a16="http://schemas.microsoft.com/office/drawing/2014/main" id="{94E6FF7F-B811-DFD0-5029-D757847A8F26}"/>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3473"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A098632-C347-8538-05F9-65D7B40FD976}"/>
              </a:ext>
              <a:ext uri="{C183D7F6-B498-43B3-948B-1728B52AA6E4}">
                <adec:decorative xmlns:adec="http://schemas.microsoft.com/office/drawing/2017/decorative" val="1"/>
              </a:ext>
            </a:extLst>
          </p:cNvPr>
          <p:cNvSpPr/>
          <p:nvPr userDrawn="1"/>
        </p:nvSpPr>
        <p:spPr bwMode="auto">
          <a:xfrm>
            <a:off x="0" y="292337"/>
            <a:ext cx="12191999" cy="6273326"/>
          </a:xfrm>
          <a:prstGeom prst="rect">
            <a:avLst/>
          </a:prstGeom>
          <a:solidFill>
            <a:schemeClr val="dk1">
              <a:alpha val="8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F0AA1880-2300-ABA1-F607-2AEDCE71EA00}"/>
              </a:ext>
            </a:extLst>
          </p:cNvPr>
          <p:cNvCxnSpPr/>
          <p:nvPr/>
        </p:nvCxnSpPr>
        <p:spPr>
          <a:xfrm>
            <a:off x="516015"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E438C7-9C3A-F369-85B9-A6C7615D861A}"/>
              </a:ext>
            </a:extLst>
          </p:cNvPr>
          <p:cNvCxnSpPr/>
          <p:nvPr/>
        </p:nvCxnSpPr>
        <p:spPr>
          <a:xfrm>
            <a:off x="3375418"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FA3FA3-CD35-27FF-E5A8-82D62EE0EDAA}"/>
              </a:ext>
            </a:extLst>
          </p:cNvPr>
          <p:cNvCxnSpPr/>
          <p:nvPr/>
        </p:nvCxnSpPr>
        <p:spPr>
          <a:xfrm>
            <a:off x="6234821"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E4D682-1E47-9812-CFA0-62F0FE66133D}"/>
              </a:ext>
            </a:extLst>
          </p:cNvPr>
          <p:cNvCxnSpPr/>
          <p:nvPr/>
        </p:nvCxnSpPr>
        <p:spPr>
          <a:xfrm>
            <a:off x="9094224"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userDrawn="1">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4" name="Text Placeholder 13">
            <a:extLst>
              <a:ext uri="{FF2B5EF4-FFF2-40B4-BE49-F238E27FC236}">
                <a16:creationId xmlns:a16="http://schemas.microsoft.com/office/drawing/2014/main" id="{AFE4C190-27EF-9790-8186-9A9BA40E9361}"/>
              </a:ext>
            </a:extLst>
          </p:cNvPr>
          <p:cNvSpPr>
            <a:spLocks noGrp="1"/>
          </p:cNvSpPr>
          <p:nvPr userDrawn="1">
            <p:ph type="body" sz="quarter" idx="11"/>
          </p:nvPr>
        </p:nvSpPr>
        <p:spPr>
          <a:xfrm>
            <a:off x="662339"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spcBef>
                <a:spcPts val="0"/>
              </a:spcBef>
              <a:spcAft>
                <a:spcPts val="600"/>
              </a:spcAft>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15" name="Text Placeholder 13">
            <a:extLst>
              <a:ext uri="{FF2B5EF4-FFF2-40B4-BE49-F238E27FC236}">
                <a16:creationId xmlns:a16="http://schemas.microsoft.com/office/drawing/2014/main" id="{74112FD1-2714-ADBB-9C89-F19E95159414}"/>
              </a:ext>
            </a:extLst>
          </p:cNvPr>
          <p:cNvSpPr>
            <a:spLocks noGrp="1"/>
          </p:cNvSpPr>
          <p:nvPr userDrawn="1">
            <p:ph type="body" sz="quarter" idx="12"/>
          </p:nvPr>
        </p:nvSpPr>
        <p:spPr>
          <a:xfrm>
            <a:off x="3521742"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16" name="Text Placeholder 13">
            <a:extLst>
              <a:ext uri="{FF2B5EF4-FFF2-40B4-BE49-F238E27FC236}">
                <a16:creationId xmlns:a16="http://schemas.microsoft.com/office/drawing/2014/main" id="{24EC7328-51BD-E92F-FC92-DDC1C3B11237}"/>
              </a:ext>
            </a:extLst>
          </p:cNvPr>
          <p:cNvSpPr>
            <a:spLocks noGrp="1"/>
          </p:cNvSpPr>
          <p:nvPr userDrawn="1">
            <p:ph type="body" sz="quarter" idx="13"/>
          </p:nvPr>
        </p:nvSpPr>
        <p:spPr>
          <a:xfrm>
            <a:off x="6381145"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17" name="Text Placeholder 13">
            <a:extLst>
              <a:ext uri="{FF2B5EF4-FFF2-40B4-BE49-F238E27FC236}">
                <a16:creationId xmlns:a16="http://schemas.microsoft.com/office/drawing/2014/main" id="{A08A5927-516D-36DD-C7D7-AE66F9F682AA}"/>
              </a:ext>
            </a:extLst>
          </p:cNvPr>
          <p:cNvSpPr>
            <a:spLocks noGrp="1"/>
          </p:cNvSpPr>
          <p:nvPr userDrawn="1">
            <p:ph type="body" sz="quarter" idx="14"/>
          </p:nvPr>
        </p:nvSpPr>
        <p:spPr>
          <a:xfrm>
            <a:off x="9240545"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25" name="Text Placeholder 13">
            <a:extLst>
              <a:ext uri="{FF2B5EF4-FFF2-40B4-BE49-F238E27FC236}">
                <a16:creationId xmlns:a16="http://schemas.microsoft.com/office/drawing/2014/main" id="{DD14CFF3-D437-EE6D-735A-6BDD4B028B6F}"/>
              </a:ext>
            </a:extLst>
          </p:cNvPr>
          <p:cNvSpPr>
            <a:spLocks noGrp="1"/>
          </p:cNvSpPr>
          <p:nvPr>
            <p:ph type="body" sz="quarter" idx="15" hasCustomPrompt="1"/>
          </p:nvPr>
        </p:nvSpPr>
        <p:spPr>
          <a:xfrm>
            <a:off x="662339"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spcBef>
                <a:spcPts val="0"/>
              </a:spcBef>
              <a:spcAft>
                <a:spcPts val="600"/>
              </a:spcAft>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26" name="Text Placeholder 13">
            <a:extLst>
              <a:ext uri="{FF2B5EF4-FFF2-40B4-BE49-F238E27FC236}">
                <a16:creationId xmlns:a16="http://schemas.microsoft.com/office/drawing/2014/main" id="{E049B984-5C3B-DB22-9773-BB864DC6994C}"/>
              </a:ext>
            </a:extLst>
          </p:cNvPr>
          <p:cNvSpPr>
            <a:spLocks noGrp="1"/>
          </p:cNvSpPr>
          <p:nvPr>
            <p:ph type="body" sz="quarter" idx="16" hasCustomPrompt="1"/>
          </p:nvPr>
        </p:nvSpPr>
        <p:spPr>
          <a:xfrm>
            <a:off x="3521742"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27" name="Text Placeholder 13">
            <a:extLst>
              <a:ext uri="{FF2B5EF4-FFF2-40B4-BE49-F238E27FC236}">
                <a16:creationId xmlns:a16="http://schemas.microsoft.com/office/drawing/2014/main" id="{1E025097-971E-5483-9EEA-FEF7C07ED955}"/>
              </a:ext>
            </a:extLst>
          </p:cNvPr>
          <p:cNvSpPr>
            <a:spLocks noGrp="1"/>
          </p:cNvSpPr>
          <p:nvPr>
            <p:ph type="body" sz="quarter" idx="17" hasCustomPrompt="1"/>
          </p:nvPr>
        </p:nvSpPr>
        <p:spPr>
          <a:xfrm>
            <a:off x="6381145"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28" name="Text Placeholder 13">
            <a:extLst>
              <a:ext uri="{FF2B5EF4-FFF2-40B4-BE49-F238E27FC236}">
                <a16:creationId xmlns:a16="http://schemas.microsoft.com/office/drawing/2014/main" id="{B629B35F-AA8E-99B4-AB75-FDC6EFA5D5E1}"/>
              </a:ext>
            </a:extLst>
          </p:cNvPr>
          <p:cNvSpPr>
            <a:spLocks noGrp="1"/>
          </p:cNvSpPr>
          <p:nvPr>
            <p:ph type="body" sz="quarter" idx="18" hasCustomPrompt="1"/>
          </p:nvPr>
        </p:nvSpPr>
        <p:spPr>
          <a:xfrm>
            <a:off x="9240545"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30" name="Text Placeholder 13">
            <a:extLst>
              <a:ext uri="{FF2B5EF4-FFF2-40B4-BE49-F238E27FC236}">
                <a16:creationId xmlns:a16="http://schemas.microsoft.com/office/drawing/2014/main" id="{897CC2A4-ABDE-E16B-A3B4-91B8DEBF03D1}"/>
              </a:ext>
            </a:extLst>
          </p:cNvPr>
          <p:cNvSpPr>
            <a:spLocks noGrp="1"/>
          </p:cNvSpPr>
          <p:nvPr>
            <p:ph type="body" sz="quarter" idx="19" hasCustomPrompt="1"/>
          </p:nvPr>
        </p:nvSpPr>
        <p:spPr>
          <a:xfrm>
            <a:off x="662339"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spcBef>
                <a:spcPts val="0"/>
              </a:spcBef>
              <a:spcAft>
                <a:spcPts val="600"/>
              </a:spcAft>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
        <p:nvSpPr>
          <p:cNvPr id="31" name="Text Placeholder 13">
            <a:extLst>
              <a:ext uri="{FF2B5EF4-FFF2-40B4-BE49-F238E27FC236}">
                <a16:creationId xmlns:a16="http://schemas.microsoft.com/office/drawing/2014/main" id="{485B27DE-0532-6C0E-2FCD-C8AFC802A316}"/>
              </a:ext>
            </a:extLst>
          </p:cNvPr>
          <p:cNvSpPr>
            <a:spLocks noGrp="1"/>
          </p:cNvSpPr>
          <p:nvPr>
            <p:ph type="body" sz="quarter" idx="20" hasCustomPrompt="1"/>
          </p:nvPr>
        </p:nvSpPr>
        <p:spPr>
          <a:xfrm>
            <a:off x="3521742"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
        <p:nvSpPr>
          <p:cNvPr id="32" name="Text Placeholder 13">
            <a:extLst>
              <a:ext uri="{FF2B5EF4-FFF2-40B4-BE49-F238E27FC236}">
                <a16:creationId xmlns:a16="http://schemas.microsoft.com/office/drawing/2014/main" id="{0B3878E2-D1FF-C56E-96C4-6EAB5E46B119}"/>
              </a:ext>
            </a:extLst>
          </p:cNvPr>
          <p:cNvSpPr>
            <a:spLocks noGrp="1"/>
          </p:cNvSpPr>
          <p:nvPr>
            <p:ph type="body" sz="quarter" idx="21" hasCustomPrompt="1"/>
          </p:nvPr>
        </p:nvSpPr>
        <p:spPr>
          <a:xfrm>
            <a:off x="6381145"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
        <p:nvSpPr>
          <p:cNvPr id="33" name="Text Placeholder 13">
            <a:extLst>
              <a:ext uri="{FF2B5EF4-FFF2-40B4-BE49-F238E27FC236}">
                <a16:creationId xmlns:a16="http://schemas.microsoft.com/office/drawing/2014/main" id="{F0189CCF-BD34-FCB0-E694-A7D0B75A988F}"/>
              </a:ext>
            </a:extLst>
          </p:cNvPr>
          <p:cNvSpPr>
            <a:spLocks noGrp="1"/>
          </p:cNvSpPr>
          <p:nvPr>
            <p:ph type="body" sz="quarter" idx="22" hasCustomPrompt="1"/>
          </p:nvPr>
        </p:nvSpPr>
        <p:spPr>
          <a:xfrm>
            <a:off x="9240545"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Tree>
    <p:extLst>
      <p:ext uri="{BB962C8B-B14F-4D97-AF65-F5344CB8AC3E}">
        <p14:creationId xmlns:p14="http://schemas.microsoft.com/office/powerpoint/2010/main" val="1764593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1AAE0BAC-B8C3-3884-BC3D-55E0EFAA76E4}"/>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1764335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718.xml><?xml version="1.0" encoding="utf-8"?>
<p:sldLayout xmlns:a="http://schemas.openxmlformats.org/drawingml/2006/main" xmlns:r="http://schemas.openxmlformats.org/officeDocument/2006/relationships" xmlns:p="http://schemas.openxmlformats.org/presentationml/2006/main" userDrawn="1">
  <p:cSld name="1_Horizontal">
    <p:spTree>
      <p:nvGrpSpPr>
        <p:cNvPr id="1" name=""/>
        <p:cNvGrpSpPr/>
        <p:nvPr/>
      </p:nvGrpSpPr>
      <p:grpSpPr>
        <a:xfrm>
          <a:off x="0" y="0"/>
          <a:ext cx="0" cy="0"/>
          <a:chOff x="0" y="0"/>
          <a:chExt cx="0" cy="0"/>
        </a:xfrm>
      </p:grpSpPr>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2" name="Rectangle 1">
            <a:extLst>
              <a:ext uri="{FF2B5EF4-FFF2-40B4-BE49-F238E27FC236}">
                <a16:creationId xmlns:a16="http://schemas.microsoft.com/office/drawing/2014/main" id="{6021E0C0-E502-0271-2DFF-8928681E5F1B}"/>
              </a:ext>
            </a:extLst>
          </p:cNvPr>
          <p:cNvSpPr/>
          <p:nvPr userDrawn="1"/>
        </p:nvSpPr>
        <p:spPr bwMode="auto">
          <a:xfrm>
            <a:off x="2960688" y="3141392"/>
            <a:ext cx="9231312" cy="1587277"/>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737" y="6321433"/>
            <a:ext cx="1094395" cy="23451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393507"/>
          </a:xfrm>
          <a:prstGeom prst="rect">
            <a:avLst/>
          </a:prstGeom>
        </p:spPr>
        <p:txBody>
          <a:bodyPr lIns="0" tIns="0" rIns="0" bIns="0"/>
          <a:lstStyle>
            <a:lvl1pPr marL="0" indent="0">
              <a:lnSpc>
                <a:spcPct val="100000"/>
              </a:lnSpc>
              <a:buNone/>
              <a:defRPr sz="13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tx1"/>
                </a:solidFill>
                <a:latin typeface="+mn-lt"/>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5911579" y="5162439"/>
            <a:ext cx="3136167" cy="1393507"/>
          </a:xfrm>
          <a:prstGeom prst="rect">
            <a:avLst/>
          </a:prstGeom>
        </p:spPr>
        <p:txBody>
          <a:bodyPr lIns="0" tIns="0" rIns="0" bIns="0"/>
          <a:lstStyle>
            <a:lvl1pPr marL="0" indent="0">
              <a:lnSpc>
                <a:spcPct val="100000"/>
              </a:lnSpc>
              <a:buNone/>
              <a:defRPr sz="1300" b="0" i="0">
                <a:latin typeface="+mn-lt"/>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58242" y="5162439"/>
            <a:ext cx="2587926" cy="1393507"/>
          </a:xfrm>
          <a:prstGeom prst="rect">
            <a:avLst/>
          </a:prstGeom>
        </p:spPr>
        <p:txBody>
          <a:bodyPr lIns="0" tIns="0" rIns="0" bIns="0"/>
          <a:lstStyle>
            <a:lvl1pPr marL="0" indent="0">
              <a:lnSpc>
                <a:spcPct val="100000"/>
              </a:lnSpc>
              <a:buNone/>
              <a:defRPr sz="1300" b="0" i="0">
                <a:latin typeface="+mn-lt"/>
                <a:cs typeface="Segoe UI Semilight" panose="020B0402040204020203" pitchFamily="34" charset="0"/>
              </a:defRPr>
            </a:lvl1pPr>
          </a:lstStyle>
          <a:p>
            <a:pPr lvl="0"/>
            <a:endParaRPr lang="en-US"/>
          </a:p>
        </p:txBody>
      </p:sp>
      <p:sp>
        <p:nvSpPr>
          <p:cNvPr id="4" name="Text Placeholder 3">
            <a:extLst>
              <a:ext uri="{FF2B5EF4-FFF2-40B4-BE49-F238E27FC236}">
                <a16:creationId xmlns:a16="http://schemas.microsoft.com/office/drawing/2014/main" id="{9C00639B-9E08-A42E-9655-FCBD8D13B0AD}"/>
              </a:ext>
            </a:extLst>
          </p:cNvPr>
          <p:cNvSpPr>
            <a:spLocks noGrp="1"/>
          </p:cNvSpPr>
          <p:nvPr>
            <p:ph type="body" sz="quarter" idx="25"/>
          </p:nvPr>
        </p:nvSpPr>
        <p:spPr>
          <a:xfrm>
            <a:off x="293687" y="3141663"/>
            <a:ext cx="2545765" cy="914400"/>
          </a:xfrm>
        </p:spPr>
        <p:txBody>
          <a:bodyPr/>
          <a:lstStyle>
            <a:lvl1pPr>
              <a:spcBef>
                <a:spcPts val="1200"/>
              </a:spcBef>
              <a:defRPr sz="1400" cap="all" baseline="0">
                <a:solidFill>
                  <a:schemeClr val="accent1"/>
                </a:solidFill>
                <a:latin typeface="+mj-lt"/>
              </a:defRPr>
            </a:lvl1pPr>
            <a:lvl2pPr>
              <a:spcAft>
                <a:spcPts val="600"/>
              </a:spcAft>
              <a:defRPr sz="1400"/>
            </a:lvl2pPr>
            <a:lvl3pPr>
              <a:spcAft>
                <a:spcPts val="600"/>
              </a:spcAft>
              <a:defRPr sz="1000"/>
            </a:lvl3pPr>
            <a:lvl4pPr>
              <a:spcAft>
                <a:spcPts val="600"/>
              </a:spcAft>
              <a:defRPr sz="900"/>
            </a:lvl4pPr>
            <a:lvl5pPr>
              <a:spcAft>
                <a:spcPts val="60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8">
            <a:extLst>
              <a:ext uri="{FF2B5EF4-FFF2-40B4-BE49-F238E27FC236}">
                <a16:creationId xmlns:a16="http://schemas.microsoft.com/office/drawing/2014/main" id="{F6207768-8EBC-C243-7D02-79C6E65575B0}"/>
              </a:ext>
            </a:extLst>
          </p:cNvPr>
          <p:cNvSpPr>
            <a:spLocks noGrp="1"/>
          </p:cNvSpPr>
          <p:nvPr>
            <p:ph type="body" sz="quarter" idx="26" hasCustomPrompt="1"/>
          </p:nvPr>
        </p:nvSpPr>
        <p:spPr>
          <a:xfrm>
            <a:off x="3268758" y="4855810"/>
            <a:ext cx="2560320" cy="249590"/>
          </a:xfrm>
          <a:prstGeom prst="rect">
            <a:avLst/>
          </a:prstGeom>
        </p:spPr>
        <p:txBody>
          <a:bodyPr lIns="0" tIns="0" rIns="0" bIns="0"/>
          <a:lstStyle>
            <a:lvl1pPr marL="0" indent="0">
              <a:lnSpc>
                <a:spcPct val="100000"/>
              </a:lnSpc>
              <a:buNone/>
              <a:defRPr sz="1400" b="0" i="0">
                <a:solidFill>
                  <a:schemeClr val="accent1"/>
                </a:solidFill>
                <a:latin typeface="+mj-lt"/>
                <a:cs typeface="Segoe UI Semilight" panose="020B0402040204020203" pitchFamily="34" charset="0"/>
              </a:defRPr>
            </a:lvl1pPr>
          </a:lstStyle>
          <a:p>
            <a:pPr lvl="0"/>
            <a:r>
              <a:rPr lang="en-US">
                <a:solidFill>
                  <a:srgbClr val="50E6FF"/>
                </a:solidFill>
                <a:cs typeface="+mn-cs"/>
              </a:rPr>
              <a:t>Situation</a:t>
            </a:r>
            <a:endParaRPr lang="en-US"/>
          </a:p>
        </p:txBody>
      </p:sp>
      <p:sp>
        <p:nvSpPr>
          <p:cNvPr id="7" name="Text Placeholder 28">
            <a:extLst>
              <a:ext uri="{FF2B5EF4-FFF2-40B4-BE49-F238E27FC236}">
                <a16:creationId xmlns:a16="http://schemas.microsoft.com/office/drawing/2014/main" id="{49C5A00A-D04B-CE9A-1557-1175944882DF}"/>
              </a:ext>
            </a:extLst>
          </p:cNvPr>
          <p:cNvSpPr>
            <a:spLocks noGrp="1"/>
          </p:cNvSpPr>
          <p:nvPr>
            <p:ph type="body" sz="quarter" idx="27" hasCustomPrompt="1"/>
          </p:nvPr>
        </p:nvSpPr>
        <p:spPr>
          <a:xfrm>
            <a:off x="5911579" y="4855810"/>
            <a:ext cx="3136167" cy="249590"/>
          </a:xfrm>
          <a:prstGeom prst="rect">
            <a:avLst/>
          </a:prstGeom>
        </p:spPr>
        <p:txBody>
          <a:bodyPr lIns="0" tIns="0" rIns="0" bIns="0"/>
          <a:lstStyle>
            <a:lvl1pPr marL="0" indent="0">
              <a:lnSpc>
                <a:spcPct val="100000"/>
              </a:lnSpc>
              <a:buNone/>
              <a:defRPr sz="1400" b="0" i="0">
                <a:solidFill>
                  <a:schemeClr val="accent1"/>
                </a:solidFill>
                <a:latin typeface="+mj-lt"/>
                <a:cs typeface="Segoe UI Semilight" panose="020B0402040204020203" pitchFamily="34" charset="0"/>
              </a:defRPr>
            </a:lvl1pPr>
          </a:lstStyle>
          <a:p>
            <a:pPr lvl="0"/>
            <a:r>
              <a:rPr lang="en-US"/>
              <a:t>Solution</a:t>
            </a:r>
          </a:p>
        </p:txBody>
      </p:sp>
      <p:sp>
        <p:nvSpPr>
          <p:cNvPr id="8" name="Text Placeholder 28">
            <a:extLst>
              <a:ext uri="{FF2B5EF4-FFF2-40B4-BE49-F238E27FC236}">
                <a16:creationId xmlns:a16="http://schemas.microsoft.com/office/drawing/2014/main" id="{94020B02-7A5F-0C6A-A274-35CD14E54248}"/>
              </a:ext>
            </a:extLst>
          </p:cNvPr>
          <p:cNvSpPr>
            <a:spLocks noGrp="1"/>
          </p:cNvSpPr>
          <p:nvPr>
            <p:ph type="body" sz="quarter" idx="28" hasCustomPrompt="1"/>
          </p:nvPr>
        </p:nvSpPr>
        <p:spPr>
          <a:xfrm>
            <a:off x="9158242" y="4855810"/>
            <a:ext cx="2587926" cy="249590"/>
          </a:xfrm>
          <a:prstGeom prst="rect">
            <a:avLst/>
          </a:prstGeom>
        </p:spPr>
        <p:txBody>
          <a:bodyPr lIns="0" tIns="0" rIns="0" bIns="0"/>
          <a:lstStyle>
            <a:lvl1pPr marL="0" indent="0">
              <a:lnSpc>
                <a:spcPct val="100000"/>
              </a:lnSpc>
              <a:buNone/>
              <a:defRPr sz="1400" b="0" i="0">
                <a:solidFill>
                  <a:schemeClr val="accent1"/>
                </a:solidFill>
                <a:latin typeface="+mj-lt"/>
                <a:cs typeface="Segoe UI Semilight" panose="020B0402040204020203" pitchFamily="34" charset="0"/>
              </a:defRPr>
            </a:lvl1pPr>
          </a:lstStyle>
          <a:p>
            <a:pPr lvl="0"/>
            <a:r>
              <a:rPr lang="en-US"/>
              <a:t>Impact</a:t>
            </a:r>
          </a:p>
        </p:txBody>
      </p:sp>
    </p:spTree>
    <p:extLst>
      <p:ext uri="{BB962C8B-B14F-4D97-AF65-F5344CB8AC3E}">
        <p14:creationId xmlns:p14="http://schemas.microsoft.com/office/powerpoint/2010/main" val="3450196396"/>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028950"/>
            <a:ext cx="9230589" cy="169971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Situation:</a:t>
            </a:r>
            <a:endParaRPr kumimoji="0" lang="en-US" sz="1400" b="0" i="0" u="none" strike="noStrike" kern="1200" cap="none" spc="0" normalizeH="0" baseline="0" noProof="0">
              <a:ln>
                <a:noFill/>
              </a:ln>
              <a:solidFill>
                <a:srgbClr val="000000">
                  <a:lumMod val="50000"/>
                </a:srgbClr>
              </a:solidFill>
              <a:effectLst/>
              <a:uLnTx/>
              <a:uFillTx/>
              <a:latin typeface="Segoe UI"/>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1998567"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52554"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Solution:</a:t>
            </a:r>
            <a:endParaRPr kumimoji="0" lang="en-US" sz="1400" b="0" i="0" u="none" strike="noStrike" kern="1200" cap="none" spc="0" normalizeH="0" baseline="0" noProof="0">
              <a:ln>
                <a:noFill/>
              </a:ln>
              <a:solidFill>
                <a:srgbClr val="000000">
                  <a:lumMod val="50000"/>
                </a:srgbClr>
              </a:solidFill>
              <a:effectLst/>
              <a:uLnTx/>
              <a:uFillTx/>
              <a:latin typeface="Segoe UI"/>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00251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4299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Impact:</a:t>
            </a:r>
            <a:endParaRPr kumimoji="0" lang="en-US" sz="1400" b="0" i="0" u="none" strike="noStrike" kern="1200" cap="none" spc="0" normalizeH="0" baseline="0" noProof="0">
              <a:ln>
                <a:noFill/>
              </a:ln>
              <a:solidFill>
                <a:srgbClr val="000000">
                  <a:lumMod val="50000"/>
                </a:srgbClr>
              </a:solidFill>
              <a:effectLst/>
              <a:uLnTx/>
              <a:uFillTx/>
              <a:latin typeface="Segoe UI"/>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19173" y="5162439"/>
            <a:ext cx="2501327"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72601917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4"/>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6601758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5715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F89-0CEF-B17C-2821-A478560428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D18306-EC96-9FED-E59E-B716214094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6E2EF-0709-62DA-6754-B3FC56E1CCF0}"/>
              </a:ext>
            </a:extLst>
          </p:cNvPr>
          <p:cNvSpPr>
            <a:spLocks noGrp="1"/>
          </p:cNvSpPr>
          <p:nvPr>
            <p:ph type="dt" sz="half" idx="10"/>
          </p:nvPr>
        </p:nvSpPr>
        <p:spPr/>
        <p:txBody>
          <a:bodyPr/>
          <a:lstStyle/>
          <a:p>
            <a:fld id="{63E896EE-BD20-44E3-97BF-86298720289D}" type="datetimeFigureOut">
              <a:rPr lang="en-US" smtClean="0"/>
              <a:t>6/11/2024</a:t>
            </a:fld>
            <a:endParaRPr lang="en-US"/>
          </a:p>
        </p:txBody>
      </p:sp>
      <p:sp>
        <p:nvSpPr>
          <p:cNvPr id="5" name="Footer Placeholder 4">
            <a:extLst>
              <a:ext uri="{FF2B5EF4-FFF2-40B4-BE49-F238E27FC236}">
                <a16:creationId xmlns:a16="http://schemas.microsoft.com/office/drawing/2014/main" id="{2C4A30B2-4FC5-A7AB-B139-4154929AC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2E1D8-1029-37C8-1702-9C848F33600D}"/>
              </a:ext>
            </a:extLst>
          </p:cNvPr>
          <p:cNvSpPr>
            <a:spLocks noGrp="1"/>
          </p:cNvSpPr>
          <p:nvPr>
            <p:ph type="sldNum" sz="quarter" idx="12"/>
          </p:nvPr>
        </p:nvSpPr>
        <p:spPr/>
        <p:txBody>
          <a:bodyPr/>
          <a:lstStyle/>
          <a:p>
            <a:fld id="{04A3CA8F-3FD9-4DCF-96FC-3C7D96BFB40D}" type="slidenum">
              <a:rPr lang="en-US" smtClean="0"/>
              <a:t>‹#›</a:t>
            </a:fld>
            <a:endParaRPr lang="en-US"/>
          </a:p>
        </p:txBody>
      </p:sp>
    </p:spTree>
    <p:extLst>
      <p:ext uri="{BB962C8B-B14F-4D97-AF65-F5344CB8AC3E}">
        <p14:creationId xmlns:p14="http://schemas.microsoft.com/office/powerpoint/2010/main" val="941197587"/>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79455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669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915178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5.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12119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3ED175C-D61C-1830-9CF1-58EDEA68F85C}"/>
              </a:ext>
            </a:extLst>
          </p:cNvPr>
          <p:cNvPicPr>
            <a:picLocks noChangeAspect="1"/>
          </p:cNvPicPr>
          <p:nvPr userDrawn="1"/>
        </p:nvPicPr>
        <p:blipFill>
          <a:blip r:embed="rId2"/>
          <a:stretch>
            <a:fillRect/>
          </a:stretch>
        </p:blipFill>
        <p:spPr>
          <a:xfrm flipV="1">
            <a:off x="0" y="937936"/>
            <a:ext cx="7772400" cy="51528"/>
          </a:xfrm>
          <a:prstGeom prst="rect">
            <a:avLst/>
          </a:prstGeom>
        </p:spPr>
      </p:pic>
      <p:sp>
        <p:nvSpPr>
          <p:cNvPr id="15" name="Title 1">
            <a:extLst>
              <a:ext uri="{FF2B5EF4-FFF2-40B4-BE49-F238E27FC236}">
                <a16:creationId xmlns:a16="http://schemas.microsoft.com/office/drawing/2014/main" id="{487480FF-4546-9AF5-A1D5-5A4934438CFF}"/>
              </a:ext>
            </a:extLst>
          </p:cNvPr>
          <p:cNvSpPr>
            <a:spLocks noGrp="1"/>
          </p:cNvSpPr>
          <p:nvPr>
            <p:ph type="title"/>
          </p:nvPr>
        </p:nvSpPr>
        <p:spPr>
          <a:xfrm>
            <a:off x="174928" y="290791"/>
            <a:ext cx="10515600" cy="637953"/>
          </a:xfrm>
        </p:spPr>
        <p:txBody>
          <a:bodyPr>
            <a:noAutofit/>
          </a:bodyPr>
          <a:lstStyle>
            <a:lvl1pPr>
              <a:defRPr sz="2800" b="1">
                <a:latin typeface="Segoe UI" panose="020B0502040204020203" pitchFamily="34" charset="0"/>
                <a:cs typeface="Segoe UI" panose="020B0502040204020203" pitchFamily="34" charset="0"/>
              </a:defRPr>
            </a:lvl1pPr>
          </a:lstStyle>
          <a:p>
            <a:r>
              <a:rPr lang="en-US"/>
              <a:t>Click to edit Master title style</a:t>
            </a:r>
          </a:p>
        </p:txBody>
      </p:sp>
      <p:sp>
        <p:nvSpPr>
          <p:cNvPr id="16" name="Content Placeholder 2">
            <a:extLst>
              <a:ext uri="{FF2B5EF4-FFF2-40B4-BE49-F238E27FC236}">
                <a16:creationId xmlns:a16="http://schemas.microsoft.com/office/drawing/2014/main" id="{AEB0F812-6E7D-D770-0BF9-235A25B5896B}"/>
              </a:ext>
            </a:extLst>
          </p:cNvPr>
          <p:cNvSpPr>
            <a:spLocks noGrp="1"/>
          </p:cNvSpPr>
          <p:nvPr>
            <p:ph idx="1"/>
          </p:nvPr>
        </p:nvSpPr>
        <p:spPr>
          <a:xfrm>
            <a:off x="455427" y="1393440"/>
            <a:ext cx="11176591" cy="50498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2782096"/>
      </p:ext>
    </p:extLst>
  </p:cSld>
  <p:clrMapOvr>
    <a:masterClrMapping/>
  </p:clrMapOvr>
  <p:hf hdr="0" ftr="0" dt="0"/>
</p:sldLayout>
</file>

<file path=ppt/slideLayouts/slideLayout727.xml><?xml version="1.0" encoding="utf-8"?>
<p:sldLayout xmlns:a="http://schemas.openxmlformats.org/drawingml/2006/main" xmlns:r="http://schemas.openxmlformats.org/officeDocument/2006/relationships" xmlns:p="http://schemas.openxmlformats.org/presentationml/2006/main" userDrawn="1">
  <p:cSld name="6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13" name="Text Placeholder 6">
            <a:extLst>
              <a:ext uri="{FF2B5EF4-FFF2-40B4-BE49-F238E27FC236}">
                <a16:creationId xmlns:a16="http://schemas.microsoft.com/office/drawing/2014/main" id="{F59002A2-36DA-43CB-8C8F-D30310622B35}"/>
              </a:ext>
            </a:extLst>
          </p:cNvPr>
          <p:cNvSpPr>
            <a:spLocks noGrp="1"/>
          </p:cNvSpPr>
          <p:nvPr>
            <p:ph type="body" sz="quarter" idx="17"/>
          </p:nvPr>
        </p:nvSpPr>
        <p:spPr>
          <a:xfrm>
            <a:off x="583406" y="1011198"/>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8657838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12756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SECTION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328923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Tree>
    <p:extLst>
      <p:ext uri="{BB962C8B-B14F-4D97-AF65-F5344CB8AC3E}">
        <p14:creationId xmlns:p14="http://schemas.microsoft.com/office/powerpoint/2010/main" val="116993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15450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731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3753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EEC5C3D-D281-488B-AECE-8D3D10DD9687}"/>
              </a:ext>
            </a:extLst>
          </p:cNvPr>
          <p:cNvSpPr>
            <a:spLocks noGrp="1"/>
          </p:cNvSpPr>
          <p:nvPr>
            <p:ph sz="quarter" idx="10"/>
          </p:nvPr>
        </p:nvSpPr>
        <p:spPr>
          <a:xfrm>
            <a:off x="4324350" y="1257300"/>
            <a:ext cx="4057650" cy="430887"/>
          </a:xfrm>
        </p:spPr>
        <p:txBody>
          <a:bodyPr/>
          <a:lstStyle/>
          <a:p>
            <a:pPr lvl="0"/>
            <a:endParaRPr lang="en-IN" dirty="0"/>
          </a:p>
        </p:txBody>
      </p:sp>
      <p:sp>
        <p:nvSpPr>
          <p:cNvPr id="6" name="Content Placeholder 5">
            <a:extLst>
              <a:ext uri="{FF2B5EF4-FFF2-40B4-BE49-F238E27FC236}">
                <a16:creationId xmlns:a16="http://schemas.microsoft.com/office/drawing/2014/main" id="{5BB251BC-803D-4A0B-ADAC-06C9728222D5}"/>
              </a:ext>
            </a:extLst>
          </p:cNvPr>
          <p:cNvSpPr>
            <a:spLocks noGrp="1"/>
          </p:cNvSpPr>
          <p:nvPr>
            <p:ph sz="quarter" idx="11"/>
          </p:nvPr>
        </p:nvSpPr>
        <p:spPr>
          <a:xfrm>
            <a:off x="438150" y="2686050"/>
            <a:ext cx="1123950" cy="430887"/>
          </a:xfrm>
        </p:spPr>
        <p:txBody>
          <a:bodyPr/>
          <a:lstStyle/>
          <a:p>
            <a:pPr lvl="0"/>
            <a:endParaRPr lang="en-IN" dirty="0"/>
          </a:p>
        </p:txBody>
      </p:sp>
      <p:sp>
        <p:nvSpPr>
          <p:cNvPr id="8" name="Content Placeholder 7">
            <a:extLst>
              <a:ext uri="{FF2B5EF4-FFF2-40B4-BE49-F238E27FC236}">
                <a16:creationId xmlns:a16="http://schemas.microsoft.com/office/drawing/2014/main" id="{D656AE41-DF5F-400F-AE34-9380B5E886C1}"/>
              </a:ext>
            </a:extLst>
          </p:cNvPr>
          <p:cNvSpPr>
            <a:spLocks noGrp="1"/>
          </p:cNvSpPr>
          <p:nvPr>
            <p:ph sz="quarter" idx="12"/>
          </p:nvPr>
        </p:nvSpPr>
        <p:spPr>
          <a:xfrm>
            <a:off x="2647950" y="2686050"/>
            <a:ext cx="1828800" cy="430887"/>
          </a:xfrm>
        </p:spPr>
        <p:txBody>
          <a:bodyPr/>
          <a:lstStyle/>
          <a:p>
            <a:pPr lvl="0"/>
            <a:endParaRPr lang="en-IN" dirty="0"/>
          </a:p>
        </p:txBody>
      </p:sp>
      <p:sp>
        <p:nvSpPr>
          <p:cNvPr id="10" name="Content Placeholder 9">
            <a:extLst>
              <a:ext uri="{FF2B5EF4-FFF2-40B4-BE49-F238E27FC236}">
                <a16:creationId xmlns:a16="http://schemas.microsoft.com/office/drawing/2014/main" id="{249C6A1C-C4E1-43C3-9F3C-0FFD30FC5048}"/>
              </a:ext>
            </a:extLst>
          </p:cNvPr>
          <p:cNvSpPr>
            <a:spLocks noGrp="1"/>
          </p:cNvSpPr>
          <p:nvPr>
            <p:ph sz="quarter" idx="13"/>
          </p:nvPr>
        </p:nvSpPr>
        <p:spPr>
          <a:xfrm>
            <a:off x="5124450" y="2686050"/>
            <a:ext cx="1409700" cy="430887"/>
          </a:xfrm>
        </p:spPr>
        <p:txBody>
          <a:bodyPr/>
          <a:lstStyle/>
          <a:p>
            <a:pPr lvl="0"/>
            <a:endParaRPr lang="en-IN" dirty="0"/>
          </a:p>
        </p:txBody>
      </p:sp>
      <p:sp>
        <p:nvSpPr>
          <p:cNvPr id="12" name="Content Placeholder 11">
            <a:extLst>
              <a:ext uri="{FF2B5EF4-FFF2-40B4-BE49-F238E27FC236}">
                <a16:creationId xmlns:a16="http://schemas.microsoft.com/office/drawing/2014/main" id="{DD554DB2-8630-4870-82E6-776F701C1B59}"/>
              </a:ext>
            </a:extLst>
          </p:cNvPr>
          <p:cNvSpPr>
            <a:spLocks noGrp="1"/>
          </p:cNvSpPr>
          <p:nvPr>
            <p:ph sz="quarter" idx="14"/>
          </p:nvPr>
        </p:nvSpPr>
        <p:spPr>
          <a:xfrm>
            <a:off x="7067550" y="2686050"/>
            <a:ext cx="1638300" cy="430887"/>
          </a:xfrm>
        </p:spPr>
        <p:txBody>
          <a:bodyPr/>
          <a:lstStyle/>
          <a:p>
            <a:pPr lvl="0"/>
            <a:endParaRPr lang="en-IN" dirty="0"/>
          </a:p>
        </p:txBody>
      </p:sp>
      <p:sp>
        <p:nvSpPr>
          <p:cNvPr id="14" name="Content Placeholder 13">
            <a:extLst>
              <a:ext uri="{FF2B5EF4-FFF2-40B4-BE49-F238E27FC236}">
                <a16:creationId xmlns:a16="http://schemas.microsoft.com/office/drawing/2014/main" id="{B19295AB-E2CE-40B7-B8E2-677685ACEEDD}"/>
              </a:ext>
            </a:extLst>
          </p:cNvPr>
          <p:cNvSpPr>
            <a:spLocks noGrp="1"/>
          </p:cNvSpPr>
          <p:nvPr>
            <p:ph sz="quarter" idx="15"/>
          </p:nvPr>
        </p:nvSpPr>
        <p:spPr>
          <a:xfrm>
            <a:off x="9048750" y="2686050"/>
            <a:ext cx="1219200" cy="430887"/>
          </a:xfrm>
        </p:spPr>
        <p:txBody>
          <a:bodyPr/>
          <a:lstStyle/>
          <a:p>
            <a:pPr lvl="0"/>
            <a:endParaRPr lang="en-IN" dirty="0"/>
          </a:p>
        </p:txBody>
      </p:sp>
      <p:sp>
        <p:nvSpPr>
          <p:cNvPr id="16" name="Content Placeholder 15">
            <a:extLst>
              <a:ext uri="{FF2B5EF4-FFF2-40B4-BE49-F238E27FC236}">
                <a16:creationId xmlns:a16="http://schemas.microsoft.com/office/drawing/2014/main" id="{F70BFF79-F805-4ADC-BB67-21C27F8AC9B0}"/>
              </a:ext>
            </a:extLst>
          </p:cNvPr>
          <p:cNvSpPr>
            <a:spLocks noGrp="1"/>
          </p:cNvSpPr>
          <p:nvPr>
            <p:ph sz="quarter" idx="16"/>
          </p:nvPr>
        </p:nvSpPr>
        <p:spPr>
          <a:xfrm>
            <a:off x="10610850" y="2686050"/>
            <a:ext cx="1219200" cy="430887"/>
          </a:xfrm>
        </p:spPr>
        <p:txBody>
          <a:bodyPr/>
          <a:lstStyle/>
          <a:p>
            <a:pPr lvl="0"/>
            <a:endParaRPr lang="en-IN" dirty="0"/>
          </a:p>
        </p:txBody>
      </p:sp>
    </p:spTree>
    <p:extLst>
      <p:ext uri="{BB962C8B-B14F-4D97-AF65-F5344CB8AC3E}">
        <p14:creationId xmlns:p14="http://schemas.microsoft.com/office/powerpoint/2010/main" val="1051793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F775D-AE61-4E4B-A546-CC6786A6E84B}"/>
              </a:ext>
            </a:extLst>
          </p:cNvPr>
          <p:cNvSpPr>
            <a:spLocks noGrp="1"/>
          </p:cNvSpPr>
          <p:nvPr>
            <p:ph type="title"/>
          </p:nvPr>
        </p:nvSpPr>
        <p:spPr/>
        <p:txBody>
          <a:bodyPr/>
          <a:lstStyle/>
          <a:p>
            <a:r>
              <a:rPr lang="en-US"/>
              <a:t>Click to edit Master title style</a:t>
            </a:r>
            <a:endParaRPr lang="en-IN"/>
          </a:p>
        </p:txBody>
      </p:sp>
      <p:sp>
        <p:nvSpPr>
          <p:cNvPr id="5" name="Content Placeholder 4">
            <a:extLst>
              <a:ext uri="{FF2B5EF4-FFF2-40B4-BE49-F238E27FC236}">
                <a16:creationId xmlns:a16="http://schemas.microsoft.com/office/drawing/2014/main" id="{B6CB855F-1569-4F66-B1F3-BDE8260B89EF}"/>
              </a:ext>
            </a:extLst>
          </p:cNvPr>
          <p:cNvSpPr>
            <a:spLocks noGrp="1"/>
          </p:cNvSpPr>
          <p:nvPr>
            <p:ph sz="quarter" idx="10"/>
          </p:nvPr>
        </p:nvSpPr>
        <p:spPr>
          <a:xfrm>
            <a:off x="6096000" y="1842488"/>
            <a:ext cx="1828800" cy="430887"/>
          </a:xfrm>
        </p:spPr>
        <p:txBody>
          <a:bodyPr/>
          <a:lstStyle/>
          <a:p>
            <a:pPr lvl="0"/>
            <a:endParaRPr lang="en-IN" dirty="0"/>
          </a:p>
        </p:txBody>
      </p:sp>
      <p:sp>
        <p:nvSpPr>
          <p:cNvPr id="7" name="Content Placeholder 6">
            <a:extLst>
              <a:ext uri="{FF2B5EF4-FFF2-40B4-BE49-F238E27FC236}">
                <a16:creationId xmlns:a16="http://schemas.microsoft.com/office/drawing/2014/main" id="{53686478-2BEA-4497-8837-23DD5AF21CEB}"/>
              </a:ext>
            </a:extLst>
          </p:cNvPr>
          <p:cNvSpPr>
            <a:spLocks noGrp="1"/>
          </p:cNvSpPr>
          <p:nvPr>
            <p:ph sz="quarter" idx="11"/>
          </p:nvPr>
        </p:nvSpPr>
        <p:spPr>
          <a:xfrm>
            <a:off x="2206625" y="1842488"/>
            <a:ext cx="1828800" cy="430887"/>
          </a:xfrm>
        </p:spPr>
        <p:txBody>
          <a:bodyPr/>
          <a:lstStyle/>
          <a:p>
            <a:pPr lvl="0"/>
            <a:endParaRPr lang="en-IN" dirty="0"/>
          </a:p>
        </p:txBody>
      </p:sp>
      <p:sp>
        <p:nvSpPr>
          <p:cNvPr id="9" name="Content Placeholder 8">
            <a:extLst>
              <a:ext uri="{FF2B5EF4-FFF2-40B4-BE49-F238E27FC236}">
                <a16:creationId xmlns:a16="http://schemas.microsoft.com/office/drawing/2014/main" id="{7CD39901-D20D-4682-9314-C3AC92E44606}"/>
              </a:ext>
            </a:extLst>
          </p:cNvPr>
          <p:cNvSpPr>
            <a:spLocks noGrp="1"/>
          </p:cNvSpPr>
          <p:nvPr>
            <p:ph sz="quarter" idx="12"/>
          </p:nvPr>
        </p:nvSpPr>
        <p:spPr>
          <a:xfrm>
            <a:off x="2206625" y="3200400"/>
            <a:ext cx="1828800" cy="430887"/>
          </a:xfrm>
        </p:spPr>
        <p:txBody>
          <a:bodyPr/>
          <a:lstStyle/>
          <a:p>
            <a:pPr lvl="0"/>
            <a:endParaRPr lang="en-IN" dirty="0"/>
          </a:p>
        </p:txBody>
      </p:sp>
      <p:sp>
        <p:nvSpPr>
          <p:cNvPr id="11" name="Content Placeholder 10">
            <a:extLst>
              <a:ext uri="{FF2B5EF4-FFF2-40B4-BE49-F238E27FC236}">
                <a16:creationId xmlns:a16="http://schemas.microsoft.com/office/drawing/2014/main" id="{4FBC13D9-1072-4B73-94D1-D6AA81465322}"/>
              </a:ext>
            </a:extLst>
          </p:cNvPr>
          <p:cNvSpPr>
            <a:spLocks noGrp="1"/>
          </p:cNvSpPr>
          <p:nvPr>
            <p:ph sz="quarter" idx="13"/>
          </p:nvPr>
        </p:nvSpPr>
        <p:spPr>
          <a:xfrm>
            <a:off x="6096000" y="3180678"/>
            <a:ext cx="1828800" cy="430887"/>
          </a:xfrm>
        </p:spPr>
        <p:txBody>
          <a:bodyPr/>
          <a:lstStyle/>
          <a:p>
            <a:pPr lvl="0"/>
            <a:endParaRPr lang="en-IN" dirty="0"/>
          </a:p>
        </p:txBody>
      </p:sp>
      <p:sp>
        <p:nvSpPr>
          <p:cNvPr id="13" name="Content Placeholder 12">
            <a:extLst>
              <a:ext uri="{FF2B5EF4-FFF2-40B4-BE49-F238E27FC236}">
                <a16:creationId xmlns:a16="http://schemas.microsoft.com/office/drawing/2014/main" id="{9F4A1271-5001-4EFA-93C7-5B1CADDE659C}"/>
              </a:ext>
            </a:extLst>
          </p:cNvPr>
          <p:cNvSpPr>
            <a:spLocks noGrp="1"/>
          </p:cNvSpPr>
          <p:nvPr>
            <p:ph sz="quarter" idx="14"/>
          </p:nvPr>
        </p:nvSpPr>
        <p:spPr>
          <a:xfrm>
            <a:off x="2206625" y="4558313"/>
            <a:ext cx="1828800" cy="430887"/>
          </a:xfrm>
        </p:spPr>
        <p:txBody>
          <a:bodyPr/>
          <a:lstStyle/>
          <a:p>
            <a:pPr lvl="0"/>
            <a:endParaRPr lang="en-IN" dirty="0"/>
          </a:p>
        </p:txBody>
      </p:sp>
    </p:spTree>
    <p:extLst>
      <p:ext uri="{BB962C8B-B14F-4D97-AF65-F5344CB8AC3E}">
        <p14:creationId xmlns:p14="http://schemas.microsoft.com/office/powerpoint/2010/main" val="424717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DE1C667-0935-4B0F-8884-B4874A4F670E}"/>
              </a:ext>
            </a:extLst>
          </p:cNvPr>
          <p:cNvSpPr>
            <a:spLocks noGrp="1"/>
          </p:cNvSpPr>
          <p:nvPr>
            <p:ph sz="quarter" idx="10"/>
          </p:nvPr>
        </p:nvSpPr>
        <p:spPr>
          <a:xfrm>
            <a:off x="4686300" y="4533900"/>
            <a:ext cx="2457450" cy="430887"/>
          </a:xfrm>
        </p:spPr>
        <p:txBody>
          <a:bodyPr/>
          <a:lstStyle/>
          <a:p>
            <a:pPr lvl="0"/>
            <a:endParaRPr lang="en-IN" dirty="0"/>
          </a:p>
        </p:txBody>
      </p:sp>
      <p:sp>
        <p:nvSpPr>
          <p:cNvPr id="6" name="Content Placeholder 5">
            <a:extLst>
              <a:ext uri="{FF2B5EF4-FFF2-40B4-BE49-F238E27FC236}">
                <a16:creationId xmlns:a16="http://schemas.microsoft.com/office/drawing/2014/main" id="{CDDBE7FB-982A-486E-874C-1C69E63276F9}"/>
              </a:ext>
            </a:extLst>
          </p:cNvPr>
          <p:cNvSpPr>
            <a:spLocks noGrp="1"/>
          </p:cNvSpPr>
          <p:nvPr>
            <p:ph sz="quarter" idx="11"/>
          </p:nvPr>
        </p:nvSpPr>
        <p:spPr>
          <a:xfrm>
            <a:off x="4686300" y="5734050"/>
            <a:ext cx="2990850" cy="430887"/>
          </a:xfrm>
        </p:spPr>
        <p:txBody>
          <a:bodyPr/>
          <a:lstStyle/>
          <a:p>
            <a:pPr lvl="0"/>
            <a:endParaRPr lang="en-IN" dirty="0"/>
          </a:p>
        </p:txBody>
      </p:sp>
    </p:spTree>
    <p:extLst>
      <p:ext uri="{BB962C8B-B14F-4D97-AF65-F5344CB8AC3E}">
        <p14:creationId xmlns:p14="http://schemas.microsoft.com/office/powerpoint/2010/main" val="3988188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12528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2B96B3B8-279B-46FD-A60B-FA7634D77E37}"/>
              </a:ext>
            </a:extLst>
          </p:cNvPr>
          <p:cNvSpPr>
            <a:spLocks noGrp="1"/>
          </p:cNvSpPr>
          <p:nvPr>
            <p:ph sz="quarter" idx="11"/>
          </p:nvPr>
        </p:nvSpPr>
        <p:spPr>
          <a:xfrm>
            <a:off x="739775" y="1727200"/>
            <a:ext cx="1625600" cy="430887"/>
          </a:xfrm>
        </p:spPr>
        <p:txBody>
          <a:bodyPr/>
          <a:lstStyle/>
          <a:p>
            <a:pPr lvl="0"/>
            <a:endParaRPr lang="en-IN" dirty="0"/>
          </a:p>
        </p:txBody>
      </p:sp>
      <p:sp>
        <p:nvSpPr>
          <p:cNvPr id="7" name="Content Placeholder 6">
            <a:extLst>
              <a:ext uri="{FF2B5EF4-FFF2-40B4-BE49-F238E27FC236}">
                <a16:creationId xmlns:a16="http://schemas.microsoft.com/office/drawing/2014/main" id="{61100944-7713-4288-9A73-13DCA944A1D4}"/>
              </a:ext>
            </a:extLst>
          </p:cNvPr>
          <p:cNvSpPr>
            <a:spLocks noGrp="1"/>
          </p:cNvSpPr>
          <p:nvPr>
            <p:ph sz="quarter" idx="12"/>
          </p:nvPr>
        </p:nvSpPr>
        <p:spPr>
          <a:xfrm>
            <a:off x="739775" y="2598738"/>
            <a:ext cx="1625600" cy="430887"/>
          </a:xfrm>
        </p:spPr>
        <p:txBody>
          <a:bodyPr/>
          <a:lstStyle/>
          <a:p>
            <a:pPr lvl="0"/>
            <a:endParaRPr lang="en-IN" dirty="0"/>
          </a:p>
        </p:txBody>
      </p:sp>
      <p:sp>
        <p:nvSpPr>
          <p:cNvPr id="9" name="Content Placeholder 8">
            <a:extLst>
              <a:ext uri="{FF2B5EF4-FFF2-40B4-BE49-F238E27FC236}">
                <a16:creationId xmlns:a16="http://schemas.microsoft.com/office/drawing/2014/main" id="{A7479A9C-C596-4F9E-A27B-D0E7F97A0277}"/>
              </a:ext>
            </a:extLst>
          </p:cNvPr>
          <p:cNvSpPr>
            <a:spLocks noGrp="1"/>
          </p:cNvSpPr>
          <p:nvPr>
            <p:ph sz="quarter" idx="13"/>
          </p:nvPr>
        </p:nvSpPr>
        <p:spPr>
          <a:xfrm>
            <a:off x="3005138" y="1727200"/>
            <a:ext cx="1406525" cy="430887"/>
          </a:xfrm>
        </p:spPr>
        <p:txBody>
          <a:bodyPr/>
          <a:lstStyle/>
          <a:p>
            <a:pPr lvl="0"/>
            <a:endParaRPr lang="en-IN" dirty="0"/>
          </a:p>
        </p:txBody>
      </p:sp>
      <p:sp>
        <p:nvSpPr>
          <p:cNvPr id="11" name="Content Placeholder 10">
            <a:extLst>
              <a:ext uri="{FF2B5EF4-FFF2-40B4-BE49-F238E27FC236}">
                <a16:creationId xmlns:a16="http://schemas.microsoft.com/office/drawing/2014/main" id="{CA15537E-AC51-4D5A-9D53-287B322D328E}"/>
              </a:ext>
            </a:extLst>
          </p:cNvPr>
          <p:cNvSpPr>
            <a:spLocks noGrp="1"/>
          </p:cNvSpPr>
          <p:nvPr>
            <p:ph sz="quarter" idx="14"/>
          </p:nvPr>
        </p:nvSpPr>
        <p:spPr>
          <a:xfrm>
            <a:off x="2887663" y="2598738"/>
            <a:ext cx="1625600" cy="430887"/>
          </a:xfrm>
        </p:spPr>
        <p:txBody>
          <a:bodyPr/>
          <a:lstStyle/>
          <a:p>
            <a:pPr lvl="0"/>
            <a:endParaRPr lang="en-IN" dirty="0"/>
          </a:p>
        </p:txBody>
      </p:sp>
      <p:sp>
        <p:nvSpPr>
          <p:cNvPr id="13" name="Content Placeholder 12">
            <a:extLst>
              <a:ext uri="{FF2B5EF4-FFF2-40B4-BE49-F238E27FC236}">
                <a16:creationId xmlns:a16="http://schemas.microsoft.com/office/drawing/2014/main" id="{9D0577DA-3CE9-4594-A7E6-1C5E54EBD2BB}"/>
              </a:ext>
            </a:extLst>
          </p:cNvPr>
          <p:cNvSpPr>
            <a:spLocks noGrp="1"/>
          </p:cNvSpPr>
          <p:nvPr>
            <p:ph sz="quarter" idx="15"/>
          </p:nvPr>
        </p:nvSpPr>
        <p:spPr>
          <a:xfrm>
            <a:off x="5268913" y="1592263"/>
            <a:ext cx="1784350" cy="430887"/>
          </a:xfrm>
        </p:spPr>
        <p:txBody>
          <a:bodyPr/>
          <a:lstStyle/>
          <a:p>
            <a:pPr lvl="0"/>
            <a:endParaRPr lang="en-IN" dirty="0"/>
          </a:p>
        </p:txBody>
      </p:sp>
      <p:sp>
        <p:nvSpPr>
          <p:cNvPr id="15" name="Content Placeholder 14">
            <a:extLst>
              <a:ext uri="{FF2B5EF4-FFF2-40B4-BE49-F238E27FC236}">
                <a16:creationId xmlns:a16="http://schemas.microsoft.com/office/drawing/2014/main" id="{EDCDDD0E-32AC-41D8-AF84-9ADF13DEC1D5}"/>
              </a:ext>
            </a:extLst>
          </p:cNvPr>
          <p:cNvSpPr>
            <a:spLocks noGrp="1"/>
          </p:cNvSpPr>
          <p:nvPr>
            <p:ph sz="quarter" idx="16"/>
          </p:nvPr>
        </p:nvSpPr>
        <p:spPr>
          <a:xfrm>
            <a:off x="5268913" y="2598738"/>
            <a:ext cx="1784350" cy="430887"/>
          </a:xfrm>
        </p:spPr>
        <p:txBody>
          <a:bodyPr/>
          <a:lstStyle/>
          <a:p>
            <a:pPr lvl="0"/>
            <a:endParaRPr lang="en-IN" dirty="0"/>
          </a:p>
        </p:txBody>
      </p:sp>
      <p:sp>
        <p:nvSpPr>
          <p:cNvPr id="17" name="Content Placeholder 16">
            <a:extLst>
              <a:ext uri="{FF2B5EF4-FFF2-40B4-BE49-F238E27FC236}">
                <a16:creationId xmlns:a16="http://schemas.microsoft.com/office/drawing/2014/main" id="{64D600C6-A275-4617-AF25-B526B77231A6}"/>
              </a:ext>
            </a:extLst>
          </p:cNvPr>
          <p:cNvSpPr>
            <a:spLocks noGrp="1"/>
          </p:cNvSpPr>
          <p:nvPr>
            <p:ph sz="quarter" idx="17"/>
          </p:nvPr>
        </p:nvSpPr>
        <p:spPr>
          <a:xfrm>
            <a:off x="762000" y="4366952"/>
            <a:ext cx="1581150" cy="430887"/>
          </a:xfrm>
        </p:spPr>
        <p:txBody>
          <a:bodyPr/>
          <a:lstStyle/>
          <a:p>
            <a:pPr lvl="0"/>
            <a:endParaRPr lang="en-IN" dirty="0"/>
          </a:p>
        </p:txBody>
      </p:sp>
      <p:sp>
        <p:nvSpPr>
          <p:cNvPr id="19" name="Content Placeholder 18">
            <a:extLst>
              <a:ext uri="{FF2B5EF4-FFF2-40B4-BE49-F238E27FC236}">
                <a16:creationId xmlns:a16="http://schemas.microsoft.com/office/drawing/2014/main" id="{FD8B7E04-3751-4AD3-8333-8A95B5B34ED2}"/>
              </a:ext>
            </a:extLst>
          </p:cNvPr>
          <p:cNvSpPr>
            <a:spLocks noGrp="1"/>
          </p:cNvSpPr>
          <p:nvPr>
            <p:ph sz="quarter" idx="18"/>
          </p:nvPr>
        </p:nvSpPr>
        <p:spPr>
          <a:xfrm>
            <a:off x="857250" y="5497453"/>
            <a:ext cx="1885950" cy="430887"/>
          </a:xfrm>
        </p:spPr>
        <p:txBody>
          <a:bodyPr/>
          <a:lstStyle/>
          <a:p>
            <a:pPr lvl="0"/>
            <a:endParaRPr lang="en-IN" dirty="0"/>
          </a:p>
        </p:txBody>
      </p:sp>
      <p:sp>
        <p:nvSpPr>
          <p:cNvPr id="21" name="Content Placeholder 20">
            <a:extLst>
              <a:ext uri="{FF2B5EF4-FFF2-40B4-BE49-F238E27FC236}">
                <a16:creationId xmlns:a16="http://schemas.microsoft.com/office/drawing/2014/main" id="{A1A7343F-AE19-4463-9866-331F45D233BC}"/>
              </a:ext>
            </a:extLst>
          </p:cNvPr>
          <p:cNvSpPr>
            <a:spLocks noGrp="1"/>
          </p:cNvSpPr>
          <p:nvPr>
            <p:ph sz="quarter" idx="19"/>
          </p:nvPr>
        </p:nvSpPr>
        <p:spPr>
          <a:xfrm>
            <a:off x="4179888" y="4155817"/>
            <a:ext cx="1625600" cy="430887"/>
          </a:xfrm>
        </p:spPr>
        <p:txBody>
          <a:bodyPr/>
          <a:lstStyle/>
          <a:p>
            <a:pPr lvl="0"/>
            <a:endParaRPr lang="en-IN" dirty="0"/>
          </a:p>
        </p:txBody>
      </p:sp>
      <p:sp>
        <p:nvSpPr>
          <p:cNvPr id="23" name="Content Placeholder 22">
            <a:extLst>
              <a:ext uri="{FF2B5EF4-FFF2-40B4-BE49-F238E27FC236}">
                <a16:creationId xmlns:a16="http://schemas.microsoft.com/office/drawing/2014/main" id="{95A4C250-9494-4536-84F6-38EA66C88C0B}"/>
              </a:ext>
            </a:extLst>
          </p:cNvPr>
          <p:cNvSpPr>
            <a:spLocks noGrp="1"/>
          </p:cNvSpPr>
          <p:nvPr>
            <p:ph sz="quarter" idx="20"/>
          </p:nvPr>
        </p:nvSpPr>
        <p:spPr>
          <a:xfrm>
            <a:off x="4135892" y="5497453"/>
            <a:ext cx="1776412" cy="430887"/>
          </a:xfrm>
        </p:spPr>
        <p:txBody>
          <a:bodyPr/>
          <a:lstStyle/>
          <a:p>
            <a:pPr lvl="0"/>
            <a:endParaRPr lang="en-IN" dirty="0"/>
          </a:p>
        </p:txBody>
      </p:sp>
      <p:sp>
        <p:nvSpPr>
          <p:cNvPr id="25" name="Content Placeholder 24">
            <a:extLst>
              <a:ext uri="{FF2B5EF4-FFF2-40B4-BE49-F238E27FC236}">
                <a16:creationId xmlns:a16="http://schemas.microsoft.com/office/drawing/2014/main" id="{3713B2CA-9DF8-4E88-B400-9DCC7F8C9122}"/>
              </a:ext>
            </a:extLst>
          </p:cNvPr>
          <p:cNvSpPr>
            <a:spLocks noGrp="1"/>
          </p:cNvSpPr>
          <p:nvPr>
            <p:ph sz="quarter" idx="21"/>
          </p:nvPr>
        </p:nvSpPr>
        <p:spPr>
          <a:xfrm>
            <a:off x="8012113" y="4238625"/>
            <a:ext cx="1436687" cy="430887"/>
          </a:xfrm>
        </p:spPr>
        <p:txBody>
          <a:bodyPr/>
          <a:lstStyle/>
          <a:p>
            <a:pPr lvl="0"/>
            <a:endParaRPr lang="en-IN" dirty="0"/>
          </a:p>
        </p:txBody>
      </p:sp>
      <p:sp>
        <p:nvSpPr>
          <p:cNvPr id="27" name="Content Placeholder 26">
            <a:extLst>
              <a:ext uri="{FF2B5EF4-FFF2-40B4-BE49-F238E27FC236}">
                <a16:creationId xmlns:a16="http://schemas.microsoft.com/office/drawing/2014/main" id="{8199425E-76DE-481E-869B-09D36D46D7D7}"/>
              </a:ext>
            </a:extLst>
          </p:cNvPr>
          <p:cNvSpPr>
            <a:spLocks noGrp="1"/>
          </p:cNvSpPr>
          <p:nvPr>
            <p:ph sz="quarter" idx="22"/>
          </p:nvPr>
        </p:nvSpPr>
        <p:spPr>
          <a:xfrm>
            <a:off x="8012113" y="5477788"/>
            <a:ext cx="1436687" cy="430887"/>
          </a:xfrm>
        </p:spPr>
        <p:txBody>
          <a:bodyPr/>
          <a:lstStyle/>
          <a:p>
            <a:pPr lvl="0"/>
            <a:endParaRPr lang="en-IN" dirty="0"/>
          </a:p>
        </p:txBody>
      </p:sp>
      <p:sp>
        <p:nvSpPr>
          <p:cNvPr id="6" name="Text Placeholder 5">
            <a:extLst>
              <a:ext uri="{FF2B5EF4-FFF2-40B4-BE49-F238E27FC236}">
                <a16:creationId xmlns:a16="http://schemas.microsoft.com/office/drawing/2014/main" id="{CB5331D9-8C54-4BF6-BEA0-DED123A7E0A4}"/>
              </a:ext>
            </a:extLst>
          </p:cNvPr>
          <p:cNvSpPr>
            <a:spLocks noGrp="1"/>
          </p:cNvSpPr>
          <p:nvPr>
            <p:ph type="body" sz="quarter" idx="23"/>
          </p:nvPr>
        </p:nvSpPr>
        <p:spPr>
          <a:xfrm>
            <a:off x="7880349" y="1592263"/>
            <a:ext cx="2903537" cy="717800"/>
          </a:xfrm>
        </p:spPr>
        <p:txBody>
          <a:bodyPr/>
          <a:lstStyle/>
          <a:p>
            <a:pPr lvl="0"/>
            <a:endParaRPr lang="en-US" dirty="0"/>
          </a:p>
        </p:txBody>
      </p:sp>
    </p:spTree>
    <p:extLst>
      <p:ext uri="{BB962C8B-B14F-4D97-AF65-F5344CB8AC3E}">
        <p14:creationId xmlns:p14="http://schemas.microsoft.com/office/powerpoint/2010/main" val="58874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Rectangle 4">
            <a:extLst>
              <a:ext uri="{FF2B5EF4-FFF2-40B4-BE49-F238E27FC236}">
                <a16:creationId xmlns:a16="http://schemas.microsoft.com/office/drawing/2014/main" id="{9FA30114-056F-4941-A54B-3FCAF7592EFE}"/>
              </a:ext>
              <a:ext uri="{C183D7F6-B498-43B3-948B-1728B52AA6E4}">
                <adec:decorative xmlns:adec="http://schemas.microsoft.com/office/drawing/2017/decorative" val="1"/>
              </a:ext>
            </a:extLst>
          </p:cNvPr>
          <p:cNvSpPr/>
          <p:nvPr userDrawn="1"/>
        </p:nvSpPr>
        <p:spPr bwMode="auto">
          <a:xfrm>
            <a:off x="1067208" y="1749227"/>
            <a:ext cx="10372326" cy="3709980"/>
          </a:xfrm>
          <a:prstGeom prst="rect">
            <a:avLst/>
          </a:prstGeom>
          <a:solidFill>
            <a:schemeClr val="bg2"/>
          </a:solidFill>
          <a:ln w="9525">
            <a:gradFill>
              <a:gsLst>
                <a:gs pos="0">
                  <a:srgbClr val="50E6FF"/>
                </a:gs>
                <a:gs pos="100000">
                  <a:srgbClr val="8661C5"/>
                </a:gs>
              </a:gsLst>
              <a:lin ang="2700000" scaled="0"/>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828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all" spc="300" normalizeH="0" baseline="0" noProof="0" dirty="0">
              <a:ln>
                <a:noFill/>
              </a:ln>
              <a:solidFill>
                <a:srgbClr val="50E6FF"/>
              </a:solidFill>
              <a:effectLst/>
              <a:uLnTx/>
              <a:uFillTx/>
              <a:latin typeface="Segoe UI" panose="020B0502040204020203" pitchFamily="34" charset="0"/>
              <a:ea typeface="+mn-ea"/>
              <a:cs typeface="Arial" panose="020B0604020202020204" pitchFamily="34" charset="0"/>
            </a:endParaRPr>
          </a:p>
        </p:txBody>
      </p:sp>
      <p:sp useBgFill="1">
        <p:nvSpPr>
          <p:cNvPr id="6" name="Rectangle 5">
            <a:extLst>
              <a:ext uri="{FF2B5EF4-FFF2-40B4-BE49-F238E27FC236}">
                <a16:creationId xmlns:a16="http://schemas.microsoft.com/office/drawing/2014/main" id="{2B2B7909-E12C-481A-AFB0-13E6A0A04092}"/>
              </a:ext>
              <a:ext uri="{C183D7F6-B498-43B3-948B-1728B52AA6E4}">
                <adec:decorative xmlns:adec="http://schemas.microsoft.com/office/drawing/2017/decorative" val="1"/>
              </a:ext>
            </a:extLst>
          </p:cNvPr>
          <p:cNvSpPr/>
          <p:nvPr userDrawn="1"/>
        </p:nvSpPr>
        <p:spPr bwMode="auto">
          <a:xfrm>
            <a:off x="1636535" y="2707364"/>
            <a:ext cx="9212180" cy="2189850"/>
          </a:xfrm>
          <a:prstGeom prst="rect">
            <a:avLst/>
          </a:prstGeom>
          <a:ln w="12700">
            <a:solidFill>
              <a:srgbClr val="50E6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0972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56000">
                    <a:srgbClr val="0078D4"/>
                  </a:gs>
                  <a:gs pos="100000">
                    <a:srgbClr val="0078D4"/>
                  </a:gs>
                </a:gsLst>
                <a:lin ang="0" scaled="1"/>
              </a:gradFill>
              <a:effectLst/>
              <a:uLnTx/>
              <a:uFillTx/>
              <a:latin typeface="Segoe UI"/>
              <a:ea typeface="+mn-ea"/>
              <a:cs typeface="Segoe UI" pitchFamily="34" charset="0"/>
            </a:endParaRPr>
          </a:p>
        </p:txBody>
      </p:sp>
      <p:sp>
        <p:nvSpPr>
          <p:cNvPr id="7" name="Content Placeholder 6">
            <a:extLst>
              <a:ext uri="{FF2B5EF4-FFF2-40B4-BE49-F238E27FC236}">
                <a16:creationId xmlns:a16="http://schemas.microsoft.com/office/drawing/2014/main" id="{E129C1C5-722A-4D73-A13A-90D0C4DF678F}"/>
              </a:ext>
            </a:extLst>
          </p:cNvPr>
          <p:cNvSpPr>
            <a:spLocks noGrp="1"/>
          </p:cNvSpPr>
          <p:nvPr>
            <p:ph sz="quarter" idx="11"/>
          </p:nvPr>
        </p:nvSpPr>
        <p:spPr>
          <a:xfrm>
            <a:off x="5268913" y="1989138"/>
            <a:ext cx="2698750" cy="430887"/>
          </a:xfrm>
        </p:spPr>
        <p:txBody>
          <a:bodyPr/>
          <a:lstStyle/>
          <a:p>
            <a:pPr lvl="0"/>
            <a:endParaRPr lang="en-IN" dirty="0"/>
          </a:p>
        </p:txBody>
      </p:sp>
      <p:sp>
        <p:nvSpPr>
          <p:cNvPr id="9" name="Content Placeholder 8">
            <a:extLst>
              <a:ext uri="{FF2B5EF4-FFF2-40B4-BE49-F238E27FC236}">
                <a16:creationId xmlns:a16="http://schemas.microsoft.com/office/drawing/2014/main" id="{FB801FB1-61A9-4583-AE2C-9959F567B8DF}"/>
              </a:ext>
            </a:extLst>
          </p:cNvPr>
          <p:cNvSpPr>
            <a:spLocks noGrp="1"/>
          </p:cNvSpPr>
          <p:nvPr>
            <p:ph sz="quarter" idx="12"/>
          </p:nvPr>
        </p:nvSpPr>
        <p:spPr>
          <a:xfrm>
            <a:off x="5006975" y="3046413"/>
            <a:ext cx="2728913" cy="430887"/>
          </a:xfrm>
        </p:spPr>
        <p:txBody>
          <a:bodyPr/>
          <a:lstStyle/>
          <a:p>
            <a:pPr lvl="0"/>
            <a:endParaRPr lang="en-IN" dirty="0"/>
          </a:p>
        </p:txBody>
      </p:sp>
      <p:sp>
        <p:nvSpPr>
          <p:cNvPr id="11" name="Content Placeholder 10">
            <a:extLst>
              <a:ext uri="{FF2B5EF4-FFF2-40B4-BE49-F238E27FC236}">
                <a16:creationId xmlns:a16="http://schemas.microsoft.com/office/drawing/2014/main" id="{2AD942D8-5DC7-44B3-81F1-2DD0CBA73E52}"/>
              </a:ext>
            </a:extLst>
          </p:cNvPr>
          <p:cNvSpPr>
            <a:spLocks noGrp="1"/>
          </p:cNvSpPr>
          <p:nvPr>
            <p:ph sz="quarter" idx="13"/>
          </p:nvPr>
        </p:nvSpPr>
        <p:spPr>
          <a:xfrm>
            <a:off x="2147888" y="4387850"/>
            <a:ext cx="1349375" cy="430887"/>
          </a:xfrm>
        </p:spPr>
        <p:txBody>
          <a:bodyPr/>
          <a:lstStyle/>
          <a:p>
            <a:pPr lvl="0"/>
            <a:endParaRPr lang="en-IN" dirty="0"/>
          </a:p>
        </p:txBody>
      </p:sp>
      <p:sp>
        <p:nvSpPr>
          <p:cNvPr id="13" name="Content Placeholder 12">
            <a:extLst>
              <a:ext uri="{FF2B5EF4-FFF2-40B4-BE49-F238E27FC236}">
                <a16:creationId xmlns:a16="http://schemas.microsoft.com/office/drawing/2014/main" id="{3F183C75-5302-42D7-B6A3-3817F530C7FE}"/>
              </a:ext>
            </a:extLst>
          </p:cNvPr>
          <p:cNvSpPr>
            <a:spLocks noGrp="1"/>
          </p:cNvSpPr>
          <p:nvPr>
            <p:ph sz="quarter" idx="14"/>
          </p:nvPr>
        </p:nvSpPr>
        <p:spPr>
          <a:xfrm>
            <a:off x="5006975" y="4387850"/>
            <a:ext cx="1625600" cy="430887"/>
          </a:xfrm>
        </p:spPr>
        <p:txBody>
          <a:bodyPr/>
          <a:lstStyle/>
          <a:p>
            <a:pPr lvl="0"/>
            <a:endParaRPr lang="en-IN" dirty="0"/>
          </a:p>
        </p:txBody>
      </p:sp>
      <p:sp>
        <p:nvSpPr>
          <p:cNvPr id="15" name="Content Placeholder 14">
            <a:extLst>
              <a:ext uri="{FF2B5EF4-FFF2-40B4-BE49-F238E27FC236}">
                <a16:creationId xmlns:a16="http://schemas.microsoft.com/office/drawing/2014/main" id="{EBD667FD-E8EF-40A8-B767-5A2DD875D5F0}"/>
              </a:ext>
            </a:extLst>
          </p:cNvPr>
          <p:cNvSpPr>
            <a:spLocks noGrp="1"/>
          </p:cNvSpPr>
          <p:nvPr>
            <p:ph sz="quarter" idx="15"/>
          </p:nvPr>
        </p:nvSpPr>
        <p:spPr>
          <a:xfrm>
            <a:off x="8447088" y="4106863"/>
            <a:ext cx="1597025" cy="430887"/>
          </a:xfrm>
        </p:spPr>
        <p:txBody>
          <a:bodyPr/>
          <a:lstStyle/>
          <a:p>
            <a:pPr lvl="0"/>
            <a:endParaRPr lang="en-IN" dirty="0"/>
          </a:p>
        </p:txBody>
      </p:sp>
      <p:sp>
        <p:nvSpPr>
          <p:cNvPr id="17" name="Content Placeholder 16">
            <a:extLst>
              <a:ext uri="{FF2B5EF4-FFF2-40B4-BE49-F238E27FC236}">
                <a16:creationId xmlns:a16="http://schemas.microsoft.com/office/drawing/2014/main" id="{11B43ED9-417C-48DF-BC70-3D33D4425D1C}"/>
              </a:ext>
            </a:extLst>
          </p:cNvPr>
          <p:cNvSpPr>
            <a:spLocks noGrp="1"/>
          </p:cNvSpPr>
          <p:nvPr>
            <p:ph sz="quarter" idx="16"/>
          </p:nvPr>
        </p:nvSpPr>
        <p:spPr>
          <a:xfrm>
            <a:off x="1636713" y="1257300"/>
            <a:ext cx="9802812" cy="444500"/>
          </a:xfrm>
        </p:spPr>
        <p:txBody>
          <a:bodyPr/>
          <a:lstStyle/>
          <a:p>
            <a:pPr lvl="0"/>
            <a:endParaRPr lang="en-IN" dirty="0"/>
          </a:p>
        </p:txBody>
      </p:sp>
      <p:sp useBgFill="1">
        <p:nvSpPr>
          <p:cNvPr id="18" name="Rectangle 17">
            <a:extLst>
              <a:ext uri="{FF2B5EF4-FFF2-40B4-BE49-F238E27FC236}">
                <a16:creationId xmlns:a16="http://schemas.microsoft.com/office/drawing/2014/main" id="{12151CC3-222B-437B-A531-FF11FED4F360}"/>
              </a:ext>
            </a:extLst>
          </p:cNvPr>
          <p:cNvSpPr/>
          <p:nvPr userDrawn="1"/>
        </p:nvSpPr>
        <p:spPr bwMode="auto">
          <a:xfrm>
            <a:off x="5513060" y="2536072"/>
            <a:ext cx="1452291" cy="36933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endParaRPr>
          </a:p>
        </p:txBody>
      </p:sp>
      <p:sp>
        <p:nvSpPr>
          <p:cNvPr id="19" name="Isosceles Triangle 18">
            <a:extLst>
              <a:ext uri="{FF2B5EF4-FFF2-40B4-BE49-F238E27FC236}">
                <a16:creationId xmlns:a16="http://schemas.microsoft.com/office/drawing/2014/main" id="{A4533B88-B5ED-46AC-9A4A-89B051D38FDA}"/>
              </a:ext>
            </a:extLst>
          </p:cNvPr>
          <p:cNvSpPr/>
          <p:nvPr userDrawn="1"/>
        </p:nvSpPr>
        <p:spPr bwMode="auto">
          <a:xfrm>
            <a:off x="1526342" y="3713190"/>
            <a:ext cx="206710" cy="178196"/>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Isosceles Triangle 19">
            <a:extLst>
              <a:ext uri="{FF2B5EF4-FFF2-40B4-BE49-F238E27FC236}">
                <a16:creationId xmlns:a16="http://schemas.microsoft.com/office/drawing/2014/main" id="{2E7D7F2F-48C2-448E-9C40-06678B2BD237}"/>
              </a:ext>
            </a:extLst>
          </p:cNvPr>
          <p:cNvSpPr/>
          <p:nvPr userDrawn="1"/>
        </p:nvSpPr>
        <p:spPr bwMode="auto">
          <a:xfrm flipV="1">
            <a:off x="10745361" y="3713190"/>
            <a:ext cx="206710" cy="178196"/>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Isosceles Triangle 20">
            <a:extLst>
              <a:ext uri="{FF2B5EF4-FFF2-40B4-BE49-F238E27FC236}">
                <a16:creationId xmlns:a16="http://schemas.microsoft.com/office/drawing/2014/main" id="{D9D7D9BD-FD54-4F4C-BD5D-654C5817D14A}"/>
              </a:ext>
            </a:extLst>
          </p:cNvPr>
          <p:cNvSpPr/>
          <p:nvPr userDrawn="1"/>
        </p:nvSpPr>
        <p:spPr bwMode="auto">
          <a:xfrm rot="16200000" flipV="1">
            <a:off x="9043886" y="2618264"/>
            <a:ext cx="206708" cy="178196"/>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Isosceles Triangle 21">
            <a:extLst>
              <a:ext uri="{FF2B5EF4-FFF2-40B4-BE49-F238E27FC236}">
                <a16:creationId xmlns:a16="http://schemas.microsoft.com/office/drawing/2014/main" id="{6BA15374-2792-45B8-A1D4-ACBD55C38C95}"/>
              </a:ext>
            </a:extLst>
          </p:cNvPr>
          <p:cNvSpPr/>
          <p:nvPr userDrawn="1"/>
        </p:nvSpPr>
        <p:spPr bwMode="auto">
          <a:xfrm rot="16200000" flipV="1">
            <a:off x="3256637" y="2618264"/>
            <a:ext cx="206708" cy="178196"/>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Isosceles Triangle 22">
            <a:extLst>
              <a:ext uri="{FF2B5EF4-FFF2-40B4-BE49-F238E27FC236}">
                <a16:creationId xmlns:a16="http://schemas.microsoft.com/office/drawing/2014/main" id="{0B40CFE1-449B-447C-995E-AA8B17D06B4B}"/>
              </a:ext>
            </a:extLst>
          </p:cNvPr>
          <p:cNvSpPr/>
          <p:nvPr userDrawn="1"/>
        </p:nvSpPr>
        <p:spPr bwMode="auto">
          <a:xfrm rot="5400000" flipH="1" flipV="1">
            <a:off x="9043885" y="4804200"/>
            <a:ext cx="206710" cy="178199"/>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Isosceles Triangle 23">
            <a:extLst>
              <a:ext uri="{FF2B5EF4-FFF2-40B4-BE49-F238E27FC236}">
                <a16:creationId xmlns:a16="http://schemas.microsoft.com/office/drawing/2014/main" id="{76681428-A634-4AEA-9468-97D282A55D4B}"/>
              </a:ext>
            </a:extLst>
          </p:cNvPr>
          <p:cNvSpPr/>
          <p:nvPr userDrawn="1"/>
        </p:nvSpPr>
        <p:spPr bwMode="auto">
          <a:xfrm rot="5400000" flipH="1" flipV="1">
            <a:off x="3256635" y="4804198"/>
            <a:ext cx="206712" cy="178201"/>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B31AB46C-2D1F-4C61-954A-C84C49964464}"/>
              </a:ext>
            </a:extLst>
          </p:cNvPr>
          <p:cNvSpPr/>
          <p:nvPr userDrawn="1"/>
        </p:nvSpPr>
        <p:spPr bwMode="auto">
          <a:xfrm rot="5400000" flipH="1" flipV="1">
            <a:off x="6135851" y="4804198"/>
            <a:ext cx="206712" cy="178201"/>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17572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56517DE-D281-490C-ADDF-38A1FA6FCC84}"/>
              </a:ext>
            </a:extLst>
          </p:cNvPr>
          <p:cNvSpPr>
            <a:spLocks noGrp="1"/>
          </p:cNvSpPr>
          <p:nvPr>
            <p:ph sz="quarter" idx="11"/>
          </p:nvPr>
        </p:nvSpPr>
        <p:spPr>
          <a:xfrm>
            <a:off x="1123950" y="3200400"/>
            <a:ext cx="1981200" cy="430887"/>
          </a:xfrm>
        </p:spPr>
        <p:txBody>
          <a:bodyPr/>
          <a:lstStyle/>
          <a:p>
            <a:pPr lvl="0"/>
            <a:endParaRPr lang="en-IN" dirty="0"/>
          </a:p>
        </p:txBody>
      </p:sp>
      <p:sp>
        <p:nvSpPr>
          <p:cNvPr id="7" name="Content Placeholder 6">
            <a:extLst>
              <a:ext uri="{FF2B5EF4-FFF2-40B4-BE49-F238E27FC236}">
                <a16:creationId xmlns:a16="http://schemas.microsoft.com/office/drawing/2014/main" id="{158B43CE-8081-49BE-8292-F679BC3DF854}"/>
              </a:ext>
            </a:extLst>
          </p:cNvPr>
          <p:cNvSpPr>
            <a:spLocks noGrp="1"/>
          </p:cNvSpPr>
          <p:nvPr>
            <p:ph sz="quarter" idx="12"/>
          </p:nvPr>
        </p:nvSpPr>
        <p:spPr>
          <a:xfrm>
            <a:off x="1123950" y="4381500"/>
            <a:ext cx="2209800" cy="430887"/>
          </a:xfrm>
        </p:spPr>
        <p:txBody>
          <a:bodyPr/>
          <a:lstStyle/>
          <a:p>
            <a:pPr lvl="0"/>
            <a:endParaRPr lang="en-IN" dirty="0"/>
          </a:p>
        </p:txBody>
      </p:sp>
      <p:sp>
        <p:nvSpPr>
          <p:cNvPr id="9" name="Content Placeholder 8">
            <a:extLst>
              <a:ext uri="{FF2B5EF4-FFF2-40B4-BE49-F238E27FC236}">
                <a16:creationId xmlns:a16="http://schemas.microsoft.com/office/drawing/2014/main" id="{79068231-13F9-46F5-9ED2-EAE6A8B56F37}"/>
              </a:ext>
            </a:extLst>
          </p:cNvPr>
          <p:cNvSpPr>
            <a:spLocks noGrp="1"/>
          </p:cNvSpPr>
          <p:nvPr>
            <p:ph sz="quarter" idx="13"/>
          </p:nvPr>
        </p:nvSpPr>
        <p:spPr>
          <a:xfrm>
            <a:off x="4857750" y="3028950"/>
            <a:ext cx="2476500" cy="430887"/>
          </a:xfrm>
        </p:spPr>
        <p:txBody>
          <a:bodyPr/>
          <a:lstStyle/>
          <a:p>
            <a:pPr lvl="0"/>
            <a:endParaRPr lang="en-IN" dirty="0"/>
          </a:p>
        </p:txBody>
      </p:sp>
      <p:sp>
        <p:nvSpPr>
          <p:cNvPr id="11" name="Content Placeholder 10">
            <a:extLst>
              <a:ext uri="{FF2B5EF4-FFF2-40B4-BE49-F238E27FC236}">
                <a16:creationId xmlns:a16="http://schemas.microsoft.com/office/drawing/2014/main" id="{5519CDDE-10D2-427E-AD26-29E54156DCF4}"/>
              </a:ext>
            </a:extLst>
          </p:cNvPr>
          <p:cNvSpPr>
            <a:spLocks noGrp="1"/>
          </p:cNvSpPr>
          <p:nvPr>
            <p:ph sz="quarter" idx="14"/>
          </p:nvPr>
        </p:nvSpPr>
        <p:spPr>
          <a:xfrm>
            <a:off x="4857750" y="4381500"/>
            <a:ext cx="2609850" cy="430887"/>
          </a:xfrm>
        </p:spPr>
        <p:txBody>
          <a:bodyPr/>
          <a:lstStyle/>
          <a:p>
            <a:pPr lvl="0"/>
            <a:endParaRPr lang="en-IN" dirty="0"/>
          </a:p>
        </p:txBody>
      </p:sp>
      <p:sp>
        <p:nvSpPr>
          <p:cNvPr id="13" name="Content Placeholder 12">
            <a:extLst>
              <a:ext uri="{FF2B5EF4-FFF2-40B4-BE49-F238E27FC236}">
                <a16:creationId xmlns:a16="http://schemas.microsoft.com/office/drawing/2014/main" id="{8A431FB6-85D0-4F66-89A0-935F428A6D3A}"/>
              </a:ext>
            </a:extLst>
          </p:cNvPr>
          <p:cNvSpPr>
            <a:spLocks noGrp="1"/>
          </p:cNvSpPr>
          <p:nvPr>
            <p:ph sz="quarter" idx="15"/>
          </p:nvPr>
        </p:nvSpPr>
        <p:spPr>
          <a:xfrm>
            <a:off x="8629650" y="3028950"/>
            <a:ext cx="2095500" cy="430887"/>
          </a:xfrm>
        </p:spPr>
        <p:txBody>
          <a:bodyPr/>
          <a:lstStyle/>
          <a:p>
            <a:pPr lvl="0"/>
            <a:endParaRPr lang="en-IN" dirty="0"/>
          </a:p>
        </p:txBody>
      </p:sp>
      <p:sp>
        <p:nvSpPr>
          <p:cNvPr id="15" name="Content Placeholder 14">
            <a:extLst>
              <a:ext uri="{FF2B5EF4-FFF2-40B4-BE49-F238E27FC236}">
                <a16:creationId xmlns:a16="http://schemas.microsoft.com/office/drawing/2014/main" id="{5ADD3DB1-D9E4-4D07-9097-E1480ACE1823}"/>
              </a:ext>
            </a:extLst>
          </p:cNvPr>
          <p:cNvSpPr>
            <a:spLocks noGrp="1"/>
          </p:cNvSpPr>
          <p:nvPr>
            <p:ph sz="quarter" idx="16"/>
          </p:nvPr>
        </p:nvSpPr>
        <p:spPr>
          <a:xfrm>
            <a:off x="8629650" y="4152900"/>
            <a:ext cx="2438400" cy="430887"/>
          </a:xfrm>
        </p:spPr>
        <p:txBody>
          <a:bodyPr/>
          <a:lstStyle/>
          <a:p>
            <a:pPr lvl="0"/>
            <a:endParaRPr lang="en-IN" dirty="0"/>
          </a:p>
        </p:txBody>
      </p:sp>
    </p:spTree>
    <p:extLst>
      <p:ext uri="{BB962C8B-B14F-4D97-AF65-F5344CB8AC3E}">
        <p14:creationId xmlns:p14="http://schemas.microsoft.com/office/powerpoint/2010/main" val="3318670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8656678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1436688"/>
            <a:ext cx="3938522" cy="984885"/>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2463324"/>
            <a:ext cx="3936933" cy="1068388"/>
          </a:xfrm>
        </p:spPr>
        <p:txBody>
          <a:bodyPr/>
          <a:lstStyle>
            <a:lvl1pPr algn="l">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Text Placeholder 4">
            <a:extLst>
              <a:ext uri="{FF2B5EF4-FFF2-40B4-BE49-F238E27FC236}">
                <a16:creationId xmlns:a16="http://schemas.microsoft.com/office/drawing/2014/main" id="{389B202F-DA5A-479E-AF17-8C302396BD1F}"/>
              </a:ext>
            </a:extLst>
          </p:cNvPr>
          <p:cNvSpPr>
            <a:spLocks noGrp="1"/>
          </p:cNvSpPr>
          <p:nvPr>
            <p:ph type="body" sz="quarter" idx="11"/>
          </p:nvPr>
        </p:nvSpPr>
        <p:spPr>
          <a:xfrm>
            <a:off x="588963" y="3531712"/>
            <a:ext cx="3767137" cy="1431161"/>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262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4288537" y="1436688"/>
            <a:ext cx="3938522" cy="984885"/>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287837" y="2463324"/>
            <a:ext cx="3936933" cy="1068388"/>
          </a:xfrm>
        </p:spPr>
        <p:txBody>
          <a:bodyPr/>
          <a:lstStyle>
            <a:lvl1pPr algn="l">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5" name="Text Placeholder 4">
            <a:extLst>
              <a:ext uri="{FF2B5EF4-FFF2-40B4-BE49-F238E27FC236}">
                <a16:creationId xmlns:a16="http://schemas.microsoft.com/office/drawing/2014/main" id="{389B202F-DA5A-479E-AF17-8C302396BD1F}"/>
              </a:ext>
            </a:extLst>
          </p:cNvPr>
          <p:cNvSpPr>
            <a:spLocks noGrp="1"/>
          </p:cNvSpPr>
          <p:nvPr>
            <p:ph type="body" sz="quarter" idx="11"/>
          </p:nvPr>
        </p:nvSpPr>
        <p:spPr>
          <a:xfrm>
            <a:off x="588963" y="3988912"/>
            <a:ext cx="3767137" cy="1461939"/>
          </a:xfrm>
        </p:spPr>
        <p:txBody>
          <a:bodyPr/>
          <a:lstStyle>
            <a:lvl1pPr>
              <a:spcAft>
                <a:spcPts val="1200"/>
              </a:spcAft>
              <a:defRPr sz="1800">
                <a:solidFill>
                  <a:schemeClr val="accent2"/>
                </a:solidFill>
              </a:defRPr>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660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8C691-87D1-4DC7-996B-1FD4A4312384}"/>
              </a:ext>
            </a:extLst>
          </p:cNvPr>
          <p:cNvSpPr>
            <a:spLocks noGrp="1"/>
          </p:cNvSpPr>
          <p:nvPr>
            <p:ph type="title"/>
          </p:nvPr>
        </p:nvSpPr>
        <p:spPr/>
        <p:txBody>
          <a:bodyPr/>
          <a:lstStyle/>
          <a:p>
            <a:r>
              <a:rPr lang="en-US"/>
              <a:t>Click to edit Master title style</a:t>
            </a:r>
            <a:endParaRPr lang="en-IN"/>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950608" y="1536970"/>
            <a:ext cx="1828800" cy="914400"/>
          </a:xfrm>
        </p:spPr>
        <p:txBody>
          <a:bodyPr/>
          <a:lstStyle>
            <a:lvl1pPr algn="l">
              <a:defRPr sz="1000">
                <a:solidFill>
                  <a:schemeClr val="accent1">
                    <a:lumMod val="60000"/>
                    <a:lumOff val="40000"/>
                  </a:schemeClr>
                </a:solidFill>
              </a:defRPr>
            </a:lvl1pPr>
            <a:lvl2pPr algn="ctr">
              <a:defRPr/>
            </a:lvl2pPr>
            <a:lvl3pPr algn="ctr">
              <a:defRPr/>
            </a:lvl3pPr>
            <a:lvl4pPr algn="ctr">
              <a:defRPr/>
            </a:lvl4pPr>
            <a:lvl5pPr algn="ctr">
              <a:defRPr/>
            </a:lvl5pPr>
          </a:lstStyle>
          <a:p>
            <a:pPr lvl="0"/>
            <a:endParaRPr lang="en-US" dirty="0"/>
          </a:p>
        </p:txBody>
      </p:sp>
      <p:sp>
        <p:nvSpPr>
          <p:cNvPr id="5" name="Text Placeholder 4">
            <a:extLst>
              <a:ext uri="{FF2B5EF4-FFF2-40B4-BE49-F238E27FC236}">
                <a16:creationId xmlns:a16="http://schemas.microsoft.com/office/drawing/2014/main" id="{389B202F-DA5A-479E-AF17-8C302396BD1F}"/>
              </a:ext>
            </a:extLst>
          </p:cNvPr>
          <p:cNvSpPr>
            <a:spLocks noGrp="1"/>
          </p:cNvSpPr>
          <p:nvPr>
            <p:ph type="body" sz="quarter" idx="11"/>
          </p:nvPr>
        </p:nvSpPr>
        <p:spPr>
          <a:xfrm>
            <a:off x="3058808" y="1536970"/>
            <a:ext cx="1828800" cy="914400"/>
          </a:xfrm>
        </p:spPr>
        <p:txBody>
          <a:bodyPr/>
          <a:lstStyle>
            <a:lvl1pPr>
              <a:spcAft>
                <a:spcPts val="1200"/>
              </a:spcAft>
              <a:defRPr sz="1000">
                <a:solidFill>
                  <a:schemeClr val="accent2"/>
                </a:solidFill>
              </a:defRPr>
            </a:lvl1pPr>
            <a:lvl2pPr>
              <a:defRPr sz="1000"/>
            </a:lvl2pPr>
            <a:lvl3pPr>
              <a:defRPr sz="1000"/>
            </a:lvl3pPr>
            <a:lvl4pPr>
              <a:defRPr sz="1000"/>
            </a:lvl4pPr>
            <a:lvl5pPr>
              <a:defRPr sz="1000"/>
            </a:lvl5pPr>
          </a:lstStyle>
          <a:p>
            <a:pPr lvl="0"/>
            <a:endParaRPr lang="en-US" dirty="0"/>
          </a:p>
        </p:txBody>
      </p:sp>
      <p:sp>
        <p:nvSpPr>
          <p:cNvPr id="7" name="Content Placeholder 6">
            <a:extLst>
              <a:ext uri="{FF2B5EF4-FFF2-40B4-BE49-F238E27FC236}">
                <a16:creationId xmlns:a16="http://schemas.microsoft.com/office/drawing/2014/main" id="{407AE9E4-88AA-41F2-AAD8-6ABD08E2CA73}"/>
              </a:ext>
            </a:extLst>
          </p:cNvPr>
          <p:cNvSpPr>
            <a:spLocks noGrp="1"/>
          </p:cNvSpPr>
          <p:nvPr>
            <p:ph sz="quarter" idx="12"/>
          </p:nvPr>
        </p:nvSpPr>
        <p:spPr>
          <a:xfrm>
            <a:off x="9383408" y="1536970"/>
            <a:ext cx="1828800" cy="914400"/>
          </a:xfrm>
        </p:spPr>
        <p:txBody>
          <a:bodyPr/>
          <a:lstStyle>
            <a:lvl1pPr>
              <a:defRPr sz="1000"/>
            </a:lvl1pPr>
            <a:lvl2pPr>
              <a:defRPr sz="1000"/>
            </a:lvl2pPr>
            <a:lvl3pPr>
              <a:defRPr sz="1000"/>
            </a:lvl3pPr>
            <a:lvl4pPr>
              <a:defRPr sz="1000"/>
            </a:lvl4pPr>
            <a:lvl5pPr>
              <a:defRPr sz="1000"/>
            </a:lvl5pPr>
          </a:lstStyle>
          <a:p>
            <a:pPr lvl="0"/>
            <a:endParaRPr lang="en-IN" dirty="0"/>
          </a:p>
        </p:txBody>
      </p:sp>
      <p:sp>
        <p:nvSpPr>
          <p:cNvPr id="9" name="Content Placeholder 8">
            <a:extLst>
              <a:ext uri="{FF2B5EF4-FFF2-40B4-BE49-F238E27FC236}">
                <a16:creationId xmlns:a16="http://schemas.microsoft.com/office/drawing/2014/main" id="{7D9FBC4A-92EB-4DF8-A877-0692D9966516}"/>
              </a:ext>
            </a:extLst>
          </p:cNvPr>
          <p:cNvSpPr>
            <a:spLocks noGrp="1"/>
          </p:cNvSpPr>
          <p:nvPr>
            <p:ph sz="quarter" idx="13"/>
          </p:nvPr>
        </p:nvSpPr>
        <p:spPr>
          <a:xfrm>
            <a:off x="5167008" y="1536970"/>
            <a:ext cx="1828800" cy="914400"/>
          </a:xfrm>
        </p:spPr>
        <p:txBody>
          <a:bodyPr/>
          <a:lstStyle>
            <a:lvl1pPr>
              <a:defRPr sz="1000"/>
            </a:lvl1pPr>
            <a:lvl2pPr>
              <a:defRPr sz="1000"/>
            </a:lvl2pPr>
            <a:lvl3pPr>
              <a:defRPr sz="1000"/>
            </a:lvl3pPr>
            <a:lvl4pPr>
              <a:defRPr sz="1000"/>
            </a:lvl4pPr>
            <a:lvl5pPr>
              <a:defRPr sz="1000"/>
            </a:lvl5pPr>
          </a:lstStyle>
          <a:p>
            <a:pPr lvl="0"/>
            <a:endParaRPr lang="en-IN" dirty="0"/>
          </a:p>
        </p:txBody>
      </p:sp>
      <p:sp>
        <p:nvSpPr>
          <p:cNvPr id="11" name="Content Placeholder 10">
            <a:extLst>
              <a:ext uri="{FF2B5EF4-FFF2-40B4-BE49-F238E27FC236}">
                <a16:creationId xmlns:a16="http://schemas.microsoft.com/office/drawing/2014/main" id="{444BC8BD-1BD0-4AA3-8CB1-70BB520397FC}"/>
              </a:ext>
            </a:extLst>
          </p:cNvPr>
          <p:cNvSpPr>
            <a:spLocks noGrp="1"/>
          </p:cNvSpPr>
          <p:nvPr>
            <p:ph sz="quarter" idx="14"/>
          </p:nvPr>
        </p:nvSpPr>
        <p:spPr>
          <a:xfrm>
            <a:off x="7275208" y="1536969"/>
            <a:ext cx="1828800" cy="914400"/>
          </a:xfrm>
        </p:spPr>
        <p:txBody>
          <a:bodyPr/>
          <a:lstStyle>
            <a:lvl1pPr>
              <a:defRPr sz="1000"/>
            </a:lvl1pPr>
            <a:lvl2pPr>
              <a:defRPr sz="1000"/>
            </a:lvl2pPr>
            <a:lvl3pPr>
              <a:defRPr sz="1000"/>
            </a:lvl3pPr>
            <a:lvl4pPr>
              <a:defRPr sz="1000"/>
            </a:lvl4pPr>
            <a:lvl5pPr>
              <a:defRPr sz="1000"/>
            </a:lvl5pPr>
          </a:lstStyle>
          <a:p>
            <a:pPr lvl="0"/>
            <a:endParaRPr lang="en-IN" dirty="0"/>
          </a:p>
        </p:txBody>
      </p:sp>
      <p:sp>
        <p:nvSpPr>
          <p:cNvPr id="13" name="Content Placeholder 12">
            <a:extLst>
              <a:ext uri="{FF2B5EF4-FFF2-40B4-BE49-F238E27FC236}">
                <a16:creationId xmlns:a16="http://schemas.microsoft.com/office/drawing/2014/main" id="{8EBDA302-48F9-485E-A721-48482D3B6C15}"/>
              </a:ext>
            </a:extLst>
          </p:cNvPr>
          <p:cNvSpPr>
            <a:spLocks noGrp="1"/>
          </p:cNvSpPr>
          <p:nvPr>
            <p:ph sz="quarter" idx="15"/>
          </p:nvPr>
        </p:nvSpPr>
        <p:spPr>
          <a:xfrm>
            <a:off x="4301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5" name="Content Placeholder 14">
            <a:extLst>
              <a:ext uri="{FF2B5EF4-FFF2-40B4-BE49-F238E27FC236}">
                <a16:creationId xmlns:a16="http://schemas.microsoft.com/office/drawing/2014/main" id="{983C917F-711D-427D-A8FE-44DE790BCC7D}"/>
              </a:ext>
            </a:extLst>
          </p:cNvPr>
          <p:cNvSpPr>
            <a:spLocks noGrp="1"/>
          </p:cNvSpPr>
          <p:nvPr>
            <p:ph sz="quarter" idx="16"/>
          </p:nvPr>
        </p:nvSpPr>
        <p:spPr>
          <a:xfrm>
            <a:off x="51037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7" name="Content Placeholder 16">
            <a:extLst>
              <a:ext uri="{FF2B5EF4-FFF2-40B4-BE49-F238E27FC236}">
                <a16:creationId xmlns:a16="http://schemas.microsoft.com/office/drawing/2014/main" id="{B7F22308-85F9-4B9E-B737-A8961C22F83A}"/>
              </a:ext>
            </a:extLst>
          </p:cNvPr>
          <p:cNvSpPr>
            <a:spLocks noGrp="1"/>
          </p:cNvSpPr>
          <p:nvPr>
            <p:ph sz="quarter" idx="17"/>
          </p:nvPr>
        </p:nvSpPr>
        <p:spPr>
          <a:xfrm>
            <a:off x="27669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a:extLst>
              <a:ext uri="{FF2B5EF4-FFF2-40B4-BE49-F238E27FC236}">
                <a16:creationId xmlns:a16="http://schemas.microsoft.com/office/drawing/2014/main" id="{9B09A1CC-7DF2-4EBD-9063-55EE648407F6}"/>
              </a:ext>
            </a:extLst>
          </p:cNvPr>
          <p:cNvSpPr>
            <a:spLocks noGrp="1"/>
          </p:cNvSpPr>
          <p:nvPr>
            <p:ph sz="quarter" idx="18"/>
          </p:nvPr>
        </p:nvSpPr>
        <p:spPr>
          <a:xfrm>
            <a:off x="74405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1" name="Content Placeholder 20">
            <a:extLst>
              <a:ext uri="{FF2B5EF4-FFF2-40B4-BE49-F238E27FC236}">
                <a16:creationId xmlns:a16="http://schemas.microsoft.com/office/drawing/2014/main" id="{9633E638-BC2A-4099-B044-FD9C4939AB72}"/>
              </a:ext>
            </a:extLst>
          </p:cNvPr>
          <p:cNvSpPr>
            <a:spLocks noGrp="1"/>
          </p:cNvSpPr>
          <p:nvPr>
            <p:ph sz="quarter" idx="19"/>
          </p:nvPr>
        </p:nvSpPr>
        <p:spPr>
          <a:xfrm>
            <a:off x="9777379" y="3429000"/>
            <a:ext cx="1828800" cy="1828800"/>
          </a:xfrm>
        </p:spPr>
        <p:txBody>
          <a:bodyPr/>
          <a:lstStyle>
            <a:lvl1pPr>
              <a:defRPr sz="1000"/>
            </a:lvl1pPr>
            <a:lvl2pPr>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893889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userDrawn="1">
  <p:cSld name="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1436688"/>
            <a:ext cx="2240395" cy="1537248"/>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53110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941070"/>
            <a:ext cx="11018520" cy="492443"/>
          </a:xfrm>
        </p:spPr>
        <p:txBody>
          <a:bodyPr/>
          <a:lstStyle>
            <a:lvl1pPr algn="ctr">
              <a:defRPr/>
            </a:lvl1pPr>
          </a:lstStyle>
          <a:p>
            <a:r>
              <a:rPr lang="en-US"/>
              <a:t>Click to edit Master title style</a:t>
            </a:r>
          </a:p>
        </p:txBody>
      </p:sp>
      <p:sp>
        <p:nvSpPr>
          <p:cNvPr id="3" name="Text Placeholder 3">
            <a:extLst>
              <a:ext uri="{FF2B5EF4-FFF2-40B4-BE49-F238E27FC236}">
                <a16:creationId xmlns:a16="http://schemas.microsoft.com/office/drawing/2014/main" id="{573AE30C-1931-4CDB-A44A-7BF14981D042}"/>
              </a:ext>
            </a:extLst>
          </p:cNvPr>
          <p:cNvSpPr>
            <a:spLocks noGrp="1"/>
          </p:cNvSpPr>
          <p:nvPr>
            <p:ph type="body" sz="quarter" idx="10"/>
          </p:nvPr>
        </p:nvSpPr>
        <p:spPr>
          <a:xfrm>
            <a:off x="588963" y="1501747"/>
            <a:ext cx="11014075" cy="307777"/>
          </a:xfrm>
        </p:spPr>
        <p:txBody>
          <a:bodyPr/>
          <a:lstStyle>
            <a:lvl1pPr algn="ctr">
              <a:defRPr sz="2000">
                <a:solidFill>
                  <a:schemeClr val="accent1">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7287726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2249438"/>
      </p:ext>
    </p:extLst>
  </p:cSld>
  <p:clrMapOvr>
    <a:masterClrMapping/>
  </p:clrMapOvr>
  <p:transition>
    <p:fade/>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a:xfrm>
            <a:off x="588263" y="4160520"/>
            <a:ext cx="11018520" cy="492443"/>
          </a:xfrm>
        </p:spPr>
        <p:txBody>
          <a:bodyPr/>
          <a:lstStyle/>
          <a:p>
            <a:r>
              <a:rPr lang="en-US"/>
              <a:t>Click to edit Master title style</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12970" y="5001043"/>
            <a:ext cx="283464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542655" y="5001043"/>
            <a:ext cx="283464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92480" y="5001043"/>
            <a:ext cx="2834640"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6" name="Picture Placeholder 5">
            <a:extLst>
              <a:ext uri="{FF2B5EF4-FFF2-40B4-BE49-F238E27FC236}">
                <a16:creationId xmlns:a16="http://schemas.microsoft.com/office/drawing/2014/main" id="{A4C2E99F-88F1-42BD-9FCF-461F9AEE48D7}"/>
              </a:ext>
            </a:extLst>
          </p:cNvPr>
          <p:cNvSpPr>
            <a:spLocks noGrp="1"/>
          </p:cNvSpPr>
          <p:nvPr>
            <p:ph type="pic" sz="quarter" idx="21"/>
          </p:nvPr>
        </p:nvSpPr>
        <p:spPr>
          <a:xfrm>
            <a:off x="0" y="0"/>
            <a:ext cx="12271375" cy="3686175"/>
          </a:xfrm>
        </p:spPr>
        <p:txBody>
          <a:bodyPr/>
          <a:lstStyle/>
          <a:p>
            <a:endParaRPr lang="en-US"/>
          </a:p>
        </p:txBody>
      </p:sp>
    </p:spTree>
    <p:extLst>
      <p:ext uri="{BB962C8B-B14F-4D97-AF65-F5344CB8AC3E}">
        <p14:creationId xmlns:p14="http://schemas.microsoft.com/office/powerpoint/2010/main" val="6596121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2514600"/>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2514600"/>
            <a:ext cx="2743200" cy="2638573"/>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2514600"/>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2514600"/>
            <a:ext cx="2743200" cy="2638573"/>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34317189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7547981"/>
      </p:ext>
    </p:extLst>
  </p:cSld>
  <p:clrMapOvr>
    <a:masterClrMapping/>
  </p:clrMapOvr>
  <p:transition>
    <p:fade/>
  </p:transition>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560210" y="-968226"/>
            <a:ext cx="11018520" cy="553998"/>
          </a:xfrm>
        </p:spPr>
        <p:txBody>
          <a:bodyPr/>
          <a:lstStyle/>
          <a:p>
            <a:r>
              <a:rPr lang="en-US"/>
              <a:t>Click to edit Master title style</a:t>
            </a:r>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5219558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4 – Dark">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98153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9_Custom Layout">
    <p:bg>
      <p:bgRef idx="1001">
        <a:schemeClr val="bg2"/>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3505F90-0D63-4E56-9C30-EA68F9FFCF23}"/>
              </a:ext>
            </a:extLst>
          </p:cNvPr>
          <p:cNvSpPr>
            <a:spLocks noGrp="1"/>
          </p:cNvSpPr>
          <p:nvPr>
            <p:ph type="pic" sz="quarter" idx="11"/>
          </p:nvPr>
        </p:nvSpPr>
        <p:spPr>
          <a:xfrm>
            <a:off x="0" y="0"/>
            <a:ext cx="12192000" cy="4095750"/>
          </a:xfrm>
        </p:spPr>
        <p:txBody>
          <a:bodyPr/>
          <a:lstStyle/>
          <a:p>
            <a:endParaRPr lang="en-US"/>
          </a:p>
        </p:txBody>
      </p:sp>
      <p:sp>
        <p:nvSpPr>
          <p:cNvPr id="2" name="Title 1">
            <a:extLst>
              <a:ext uri="{FF2B5EF4-FFF2-40B4-BE49-F238E27FC236}">
                <a16:creationId xmlns:a16="http://schemas.microsoft.com/office/drawing/2014/main" id="{18160040-994A-433C-B2F2-E42BCF7A3C98}"/>
              </a:ext>
            </a:extLst>
          </p:cNvPr>
          <p:cNvSpPr>
            <a:spLocks noGrp="1"/>
          </p:cNvSpPr>
          <p:nvPr>
            <p:ph type="title"/>
          </p:nvPr>
        </p:nvSpPr>
        <p:spPr/>
        <p:txBody>
          <a:bodyPr/>
          <a:lstStyle/>
          <a:p>
            <a:r>
              <a:rPr lang="en-US"/>
              <a:t>Click to edit Master title style</a:t>
            </a:r>
          </a:p>
        </p:txBody>
      </p:sp>
      <p:sp>
        <p:nvSpPr>
          <p:cNvPr id="3" name="Text Placeholder 3">
            <a:extLst>
              <a:ext uri="{FF2B5EF4-FFF2-40B4-BE49-F238E27FC236}">
                <a16:creationId xmlns:a16="http://schemas.microsoft.com/office/drawing/2014/main" id="{7CF35FC4-01A5-4607-8710-D4FE65194877}"/>
              </a:ext>
            </a:extLst>
          </p:cNvPr>
          <p:cNvSpPr>
            <a:spLocks noGrp="1"/>
          </p:cNvSpPr>
          <p:nvPr>
            <p:ph type="body" sz="quarter" idx="10"/>
          </p:nvPr>
        </p:nvSpPr>
        <p:spPr>
          <a:xfrm>
            <a:off x="591568" y="929890"/>
            <a:ext cx="11017820" cy="307777"/>
          </a:xfrm>
        </p:spPr>
        <p:txBody>
          <a:bodyPr/>
          <a:lstStyle>
            <a:lvl1pPr marL="0" indent="0">
              <a:buNone/>
              <a:defRPr lang="en-US" sz="2000" b="0" kern="1200" cap="none" spc="-50" baseline="0" dirty="0" smtClean="0">
                <a:ln w="3175">
                  <a:noFill/>
                </a:ln>
                <a:solidFill>
                  <a:schemeClr val="tx1"/>
                </a:solidFill>
                <a:effectLst/>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 Placeholder 4">
            <a:extLst>
              <a:ext uri="{FF2B5EF4-FFF2-40B4-BE49-F238E27FC236}">
                <a16:creationId xmlns:a16="http://schemas.microsoft.com/office/drawing/2014/main" id="{614425AA-FA7E-42EA-BC7D-8E0AD4397EBC}"/>
              </a:ext>
            </a:extLst>
          </p:cNvPr>
          <p:cNvSpPr>
            <a:spLocks noGrp="1"/>
          </p:cNvSpPr>
          <p:nvPr>
            <p:ph type="body" sz="quarter" idx="12"/>
          </p:nvPr>
        </p:nvSpPr>
        <p:spPr>
          <a:xfrm>
            <a:off x="303918" y="4339983"/>
            <a:ext cx="4898275" cy="572464"/>
          </a:xfrm>
        </p:spPr>
        <p:txBody>
          <a:bodyPr/>
          <a:lstStyle>
            <a:lvl1pPr marL="0" indent="0" algn="l">
              <a:buNone/>
              <a:defRPr sz="1800" b="1">
                <a:solidFill>
                  <a:schemeClr val="accent2"/>
                </a:solidFill>
              </a:defRPr>
            </a:lvl1pPr>
            <a:lvl2pPr marL="0" indent="0" algn="l">
              <a:buNone/>
              <a:defRPr sz="1600">
                <a:solidFill>
                  <a:schemeClr val="tx1"/>
                </a:solidFill>
              </a:defRPr>
            </a:lvl2pPr>
            <a:lvl3pPr marL="0" indent="0" algn="l">
              <a:buNone/>
              <a:defRPr sz="1400">
                <a:solidFill>
                  <a:schemeClr val="bg1"/>
                </a:solidFill>
              </a:defRPr>
            </a:lvl3pPr>
            <a:lvl4pPr marL="0" indent="0" algn="l">
              <a:buNone/>
              <a:defRPr sz="1200">
                <a:solidFill>
                  <a:schemeClr val="bg1"/>
                </a:solidFill>
              </a:defRPr>
            </a:lvl4pPr>
            <a:lvl5pPr marL="0" indent="0" algn="l">
              <a:buNone/>
              <a:defRPr sz="1200">
                <a:solidFill>
                  <a:schemeClr val="bg1"/>
                </a:solidFill>
              </a:defRPr>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EC4CEB93-E95D-4CC3-A38E-CF90AC71A430}"/>
              </a:ext>
            </a:extLst>
          </p:cNvPr>
          <p:cNvSpPr>
            <a:spLocks noGrp="1"/>
          </p:cNvSpPr>
          <p:nvPr>
            <p:ph type="body" sz="quarter" idx="13"/>
          </p:nvPr>
        </p:nvSpPr>
        <p:spPr>
          <a:xfrm>
            <a:off x="303917" y="5333417"/>
            <a:ext cx="4951197" cy="1508105"/>
          </a:xfrm>
        </p:spPr>
        <p:txBody>
          <a:bodyPr/>
          <a:lstStyle>
            <a:lvl1pPr marL="0" indent="0" algn="l">
              <a:buNone/>
              <a:defRPr sz="1800" b="1">
                <a:solidFill>
                  <a:schemeClr val="accent2"/>
                </a:solidFill>
              </a:defRPr>
            </a:lvl1pPr>
            <a:lvl2pPr marL="0" indent="0" algn="l">
              <a:buNone/>
              <a:defRPr sz="1600">
                <a:solidFill>
                  <a:schemeClr val="tx1"/>
                </a:solidFill>
              </a:defRPr>
            </a:lvl2pPr>
            <a:lvl3pPr marL="0" indent="0" algn="l">
              <a:buNone/>
              <a:defRPr sz="1400">
                <a:solidFill>
                  <a:schemeClr val="tx1"/>
                </a:solidFill>
              </a:defRPr>
            </a:lvl3pPr>
            <a:lvl4pPr marL="0" indent="0" algn="l">
              <a:buNone/>
              <a:defRPr sz="1200">
                <a:solidFill>
                  <a:schemeClr val="tx1"/>
                </a:solidFill>
              </a:defRPr>
            </a:lvl4pPr>
            <a:lvl5pPr marL="0" indent="0" algn="l">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8E8E7B8C-2692-4863-B4EF-14EDF81FB04A}"/>
              </a:ext>
            </a:extLst>
          </p:cNvPr>
          <p:cNvSpPr>
            <a:spLocks noGrp="1"/>
          </p:cNvSpPr>
          <p:nvPr>
            <p:ph type="body" sz="quarter" idx="14"/>
          </p:nvPr>
        </p:nvSpPr>
        <p:spPr>
          <a:xfrm>
            <a:off x="5511116" y="4339983"/>
            <a:ext cx="6204634" cy="1575816"/>
          </a:xfrm>
        </p:spPr>
        <p:txBody>
          <a:bodyPr/>
          <a:lstStyle>
            <a:lvl1pPr marL="0" indent="0" algn="l">
              <a:buNone/>
              <a:defRPr sz="1800" b="0">
                <a:solidFill>
                  <a:schemeClr val="tx1"/>
                </a:solidFill>
              </a:defRPr>
            </a:lvl1pPr>
            <a:lvl2pPr marL="0" indent="0" algn="l">
              <a:buNone/>
              <a:defRPr sz="1200">
                <a:solidFill>
                  <a:schemeClr val="tx1"/>
                </a:solidFill>
              </a:defRPr>
            </a:lvl2pPr>
            <a:lvl3pPr marL="0" indent="0" algn="r">
              <a:spcBef>
                <a:spcPts val="1200"/>
              </a:spcBef>
              <a:buNone/>
              <a:defRPr sz="1600" b="1">
                <a:solidFill>
                  <a:schemeClr val="accent2"/>
                </a:solidFill>
              </a:defRPr>
            </a:lvl3pPr>
            <a:lvl4pPr marL="0" indent="0" algn="r">
              <a:buNone/>
              <a:defRPr sz="1200">
                <a:solidFill>
                  <a:schemeClr val="tx1"/>
                </a:solidFill>
              </a:defRPr>
            </a:lvl4pPr>
            <a:lvl5pPr marL="0" indent="0" algn="r">
              <a:buNone/>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7088B575-685D-47AC-96D1-57E49973CA03}"/>
              </a:ext>
            </a:extLst>
          </p:cNvPr>
          <p:cNvCxnSpPr>
            <a:cxnSpLocks/>
          </p:cNvCxnSpPr>
          <p:nvPr userDrawn="1"/>
        </p:nvCxnSpPr>
        <p:spPr>
          <a:xfrm>
            <a:off x="5305650" y="4339983"/>
            <a:ext cx="0" cy="2457505"/>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444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705451"/>
            <a:ext cx="5212080" cy="1723549"/>
          </a:xfrm>
        </p:spPr>
        <p:txBody>
          <a:bodyPr wrap="square">
            <a:spAutoFit/>
          </a:bodyPr>
          <a:lstStyle>
            <a:lvl1pPr marL="0" indent="0" algn="ctr">
              <a:spcBef>
                <a:spcPts val="1223"/>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0" indent="0" algn="ctr">
              <a:buFont typeface="Wingdings" panose="05000000000000000000" pitchFamily="2" charset="2"/>
              <a:buNone/>
              <a:defRPr sz="2000" b="0"/>
            </a:lvl2pPr>
            <a:lvl3pPr marL="0" indent="0" algn="ctr">
              <a:buFont typeface="Wingdings" panose="05000000000000000000" pitchFamily="2" charset="2"/>
              <a:buNone/>
              <a:tabLst/>
              <a:defRPr sz="1600" b="0"/>
            </a:lvl3pPr>
            <a:lvl4pPr marL="0" indent="0" algn="ctr">
              <a:buFont typeface="Wingdings" panose="05000000000000000000" pitchFamily="2" charset="2"/>
              <a:buNone/>
              <a:defRPr sz="1400" b="0"/>
            </a:lvl4pPr>
            <a:lvl5pPr marL="0" indent="0" algn="ctr">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705451"/>
            <a:ext cx="5212080" cy="1723549"/>
          </a:xfrm>
        </p:spPr>
        <p:txBody>
          <a:bodyPr wrap="square">
            <a:spAutoFit/>
          </a:bodyPr>
          <a:lstStyle>
            <a:lvl1pPr marL="0" indent="0" algn="ctr">
              <a:spcBef>
                <a:spcPts val="1223"/>
              </a:spcBef>
              <a:buClr>
                <a:schemeClr val="tx1"/>
              </a:buClr>
              <a:buFont typeface="Wingdings" panose="05000000000000000000" pitchFamily="2" charset="2"/>
              <a:buNone/>
              <a:defRPr sz="2800" b="0">
                <a:solidFill>
                  <a:schemeClr val="tx1"/>
                </a:solidFill>
                <a:latin typeface="Segoe UI" panose="020B0502040204020203" pitchFamily="34" charset="0"/>
                <a:cs typeface="Segoe UI" panose="020B0502040204020203" pitchFamily="34" charset="0"/>
              </a:defRPr>
            </a:lvl1pPr>
            <a:lvl2pPr marL="0" indent="0" algn="ctr">
              <a:buFont typeface="Wingdings" panose="05000000000000000000" pitchFamily="2" charset="2"/>
              <a:buNone/>
              <a:defRPr sz="2000" b="0"/>
            </a:lvl2pPr>
            <a:lvl3pPr marL="0" indent="0" algn="ctr">
              <a:buFont typeface="Wingdings" panose="05000000000000000000" pitchFamily="2" charset="2"/>
              <a:buNone/>
              <a:tabLst/>
              <a:defRPr sz="1600" b="0"/>
            </a:lvl3pPr>
            <a:lvl4pPr marL="0" indent="0" algn="ctr">
              <a:buFont typeface="Wingdings" panose="05000000000000000000" pitchFamily="2" charset="2"/>
              <a:buNone/>
              <a:defRPr sz="1400" b="0"/>
            </a:lvl4pPr>
            <a:lvl5pPr marL="0" indent="0" algn="ctr">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8152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2.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80682" y="6082192"/>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047468966"/>
      </p:ext>
    </p:extLst>
  </p:cSld>
  <p:clrMapOvr>
    <a:masterClrMapping/>
  </p:clrMapOvr>
  <p:transition>
    <p:fade/>
  </p:transition>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bg1"/>
                </a:solidFill>
                <a:latin typeface="+mj-lt"/>
              </a:rPr>
              <a:t>Microsoft Azure</a:t>
            </a:r>
          </a:p>
        </p:txBody>
      </p:sp>
    </p:spTree>
    <p:extLst>
      <p:ext uri="{BB962C8B-B14F-4D97-AF65-F5344CB8AC3E}">
        <p14:creationId xmlns:p14="http://schemas.microsoft.com/office/powerpoint/2010/main" val="318982712"/>
      </p:ext>
    </p:extLst>
  </p:cSld>
  <p:clrMapOvr>
    <a:masterClrMapping/>
  </p:clrMapOvr>
  <p:transition>
    <p:fade/>
  </p:transition>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90177293"/>
      </p:ext>
    </p:extLst>
  </p:cSld>
  <p:clrMapOvr>
    <a:masterClrMapping/>
  </p:clrMapOvr>
  <p:transition>
    <p:fade/>
  </p:transition>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485908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94334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71383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634674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20440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bg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71046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7667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51602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6740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18010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6"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9"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4"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Tree>
    <p:extLst>
      <p:ext uri="{BB962C8B-B14F-4D97-AF65-F5344CB8AC3E}">
        <p14:creationId xmlns:p14="http://schemas.microsoft.com/office/powerpoint/2010/main" val="3369382853"/>
      </p:ext>
    </p:extLst>
  </p:cSld>
  <p:clrMapOvr>
    <a:masterClrMapping/>
  </p:clrMapOvr>
  <p:transition>
    <p:fade/>
  </p:transition>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4171397"/>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73403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06325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6098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0763116"/>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5 – Dark">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39712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671187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7918969"/>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89">
          <p15:clr>
            <a:srgbClr val="5ACBF0"/>
          </p15:clr>
        </p15:guide>
        <p15:guide id="8" pos="4969">
          <p15:clr>
            <a:srgbClr val="5ACBF0"/>
          </p15:clr>
        </p15:guide>
        <p15:guide id="9" pos="5356">
          <p15:clr>
            <a:srgbClr val="5ACBF0"/>
          </p15:clr>
        </p15:guide>
      </p15:sldGuideLst>
    </p:ext>
  </p:extLs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4"/>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4"/>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4"/>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571401"/>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5634791"/>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77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47464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349220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23117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2657727"/>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5182351"/>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58474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bg1"/>
                </a:solidFill>
              </a:defRPr>
            </a:lvl1pPr>
          </a:lstStyle>
          <a:p>
            <a:r>
              <a:rPr lang="en-US"/>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202471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293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942036"/>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17775"/>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667337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6105381"/>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8618952"/>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318">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7708804"/>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1539549"/>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27704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3900030"/>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0" y="0"/>
            <a:ext cx="595947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bg1"/>
                </a:solidFill>
              </a:defRPr>
            </a:lvl1pPr>
          </a:lstStyle>
          <a:p>
            <a:r>
              <a:rPr lang="en-US"/>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tx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tx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br>
              <a:rPr lang="en-US"/>
            </a:br>
            <a:r>
              <a:rPr lang="en-US"/>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tx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br>
              <a:rPr lang="en-US"/>
            </a:br>
            <a:r>
              <a:rPr lang="en-US"/>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tx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br>
              <a:rPr lang="en-US"/>
            </a:br>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cxnSp>
        <p:nvCxnSpPr>
          <p:cNvPr id="16" name="Straight Connector 15">
            <a:extLst>
              <a:ext uri="{FF2B5EF4-FFF2-40B4-BE49-F238E27FC236}">
                <a16:creationId xmlns:a16="http://schemas.microsoft.com/office/drawing/2014/main" id="{B7A7DFC0-119B-698F-27D3-04F4C09CAE73}"/>
              </a:ext>
            </a:extLst>
          </p:cNvPr>
          <p:cNvCxnSpPr>
            <a:cxnSpLocks/>
          </p:cNvCxnSpPr>
          <p:nvPr userDrawn="1"/>
        </p:nvCxnSpPr>
        <p:spPr>
          <a:xfrm>
            <a:off x="6240463" y="1994453"/>
            <a:ext cx="5366320" cy="10633"/>
          </a:xfrm>
          <a:prstGeom prst="line">
            <a:avLst/>
          </a:prstGeom>
          <a:ln w="3492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9749721"/>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634809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207869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798106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133783"/>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19096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4061"/>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996095"/>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896225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69104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201793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741947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02891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am Slide side by side">
    <p:bg>
      <p:bgRef idx="1001">
        <a:schemeClr val="bg1"/>
      </p:bgRef>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8E8B51-23DA-EA9B-4627-FB3A2056EFD7}"/>
              </a:ext>
            </a:extLst>
          </p:cNvPr>
          <p:cNvSpPr/>
          <p:nvPr userDrawn="1"/>
        </p:nvSpPr>
        <p:spPr bwMode="auto">
          <a:xfrm flipH="1">
            <a:off x="4373215" y="0"/>
            <a:ext cx="781878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Title 1">
            <a:extLst>
              <a:ext uri="{FF2B5EF4-FFF2-40B4-BE49-F238E27FC236}">
                <a16:creationId xmlns:a16="http://schemas.microsoft.com/office/drawing/2014/main" id="{4CF85ADC-E653-ACB7-EB0A-86CF570813C1}"/>
              </a:ext>
            </a:extLst>
          </p:cNvPr>
          <p:cNvSpPr>
            <a:spLocks noGrp="1"/>
          </p:cNvSpPr>
          <p:nvPr>
            <p:ph type="title" hasCustomPrompt="1"/>
          </p:nvPr>
        </p:nvSpPr>
        <p:spPr>
          <a:xfrm>
            <a:off x="588264" y="585788"/>
            <a:ext cx="2824862" cy="850900"/>
          </a:xfrm>
        </p:spPr>
        <p:txBody>
          <a:bodyPr anchor="t">
            <a:noAutofit/>
          </a:bodyPr>
          <a:lstStyle>
            <a:lvl1pPr>
              <a:defRPr>
                <a:solidFill>
                  <a:schemeClr val="tx1"/>
                </a:solidFill>
              </a:defRPr>
            </a:lvl1pPr>
          </a:lstStyle>
          <a:p>
            <a:r>
              <a:rPr lang="en-US"/>
              <a:t>Hello</a:t>
            </a:r>
          </a:p>
        </p:txBody>
      </p:sp>
      <p:sp>
        <p:nvSpPr>
          <p:cNvPr id="29" name="Picture Placeholder 39">
            <a:extLst>
              <a:ext uri="{FF2B5EF4-FFF2-40B4-BE49-F238E27FC236}">
                <a16:creationId xmlns:a16="http://schemas.microsoft.com/office/drawing/2014/main" id="{7C29E918-5602-462E-820B-08F9C86645E6}"/>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p>
        </p:txBody>
      </p:sp>
      <p:sp>
        <p:nvSpPr>
          <p:cNvPr id="30" name="Text Placeholder 24">
            <a:extLst>
              <a:ext uri="{FF2B5EF4-FFF2-40B4-BE49-F238E27FC236}">
                <a16:creationId xmlns:a16="http://schemas.microsoft.com/office/drawing/2014/main" id="{52286B2E-EB42-1454-7463-360E14E27261}"/>
              </a:ext>
            </a:extLst>
          </p:cNvPr>
          <p:cNvSpPr>
            <a:spLocks noGrp="1"/>
          </p:cNvSpPr>
          <p:nvPr>
            <p:ph type="body" sz="quarter" idx="11" hasCustomPrompt="1"/>
          </p:nvPr>
        </p:nvSpPr>
        <p:spPr>
          <a:xfrm>
            <a:off x="7192963" y="1327685"/>
            <a:ext cx="3835400" cy="276999"/>
          </a:xfrm>
        </p:spPr>
        <p:txBody>
          <a:bodyPr/>
          <a:lstStyle>
            <a:lvl1pPr marL="0" indent="0">
              <a:buNone/>
              <a:defRPr sz="1800">
                <a:solidFill>
                  <a:schemeClr val="bg1"/>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D8044665-CACC-D914-AE67-E9C7A34BD700}"/>
              </a:ext>
            </a:extLst>
          </p:cNvPr>
          <p:cNvSpPr>
            <a:spLocks noGrp="1"/>
          </p:cNvSpPr>
          <p:nvPr>
            <p:ph type="body" sz="quarter" idx="12" hasCustomPrompt="1"/>
          </p:nvPr>
        </p:nvSpPr>
        <p:spPr>
          <a:xfrm>
            <a:off x="7192963" y="1692269"/>
            <a:ext cx="3835400" cy="215444"/>
          </a:xfrm>
        </p:spPr>
        <p:txBody>
          <a:bodyPr/>
          <a:lstStyle>
            <a:lvl1pPr marL="0" indent="0">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Picture Placeholder 39">
            <a:extLst>
              <a:ext uri="{FF2B5EF4-FFF2-40B4-BE49-F238E27FC236}">
                <a16:creationId xmlns:a16="http://schemas.microsoft.com/office/drawing/2014/main" id="{F8C56ED8-306A-486F-438C-C0C410A23744}"/>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p>
        </p:txBody>
      </p:sp>
      <p:sp>
        <p:nvSpPr>
          <p:cNvPr id="33" name="Text Placeholder 24">
            <a:extLst>
              <a:ext uri="{FF2B5EF4-FFF2-40B4-BE49-F238E27FC236}">
                <a16:creationId xmlns:a16="http://schemas.microsoft.com/office/drawing/2014/main" id="{C62AFF9B-98C9-548E-C8E4-5BFD1479EE5F}"/>
              </a:ext>
            </a:extLst>
          </p:cNvPr>
          <p:cNvSpPr>
            <a:spLocks noGrp="1"/>
          </p:cNvSpPr>
          <p:nvPr>
            <p:ph type="body" sz="quarter" idx="14" hasCustomPrompt="1"/>
          </p:nvPr>
        </p:nvSpPr>
        <p:spPr>
          <a:xfrm>
            <a:off x="7192963" y="4182600"/>
            <a:ext cx="3835400" cy="276999"/>
          </a:xfrm>
        </p:spPr>
        <p:txBody>
          <a:bodyPr/>
          <a:lstStyle>
            <a:lvl1pPr marL="0" indent="0">
              <a:buNone/>
              <a:defRPr sz="1800">
                <a:solidFill>
                  <a:schemeClr val="bg1"/>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4" name="Text Placeholder 26">
            <a:extLst>
              <a:ext uri="{FF2B5EF4-FFF2-40B4-BE49-F238E27FC236}">
                <a16:creationId xmlns:a16="http://schemas.microsoft.com/office/drawing/2014/main" id="{03A5DC4D-8212-6EA3-EA34-A32C1A2E9506}"/>
              </a:ext>
            </a:extLst>
          </p:cNvPr>
          <p:cNvSpPr>
            <a:spLocks noGrp="1"/>
          </p:cNvSpPr>
          <p:nvPr>
            <p:ph type="body" sz="quarter" idx="15" hasCustomPrompt="1"/>
          </p:nvPr>
        </p:nvSpPr>
        <p:spPr>
          <a:xfrm>
            <a:off x="7192963" y="4547184"/>
            <a:ext cx="3835400" cy="215444"/>
          </a:xfrm>
        </p:spPr>
        <p:txBody>
          <a:bodyPr/>
          <a:lstStyle>
            <a:lvl1pPr marL="0" indent="0">
              <a:buNone/>
              <a:defRPr sz="1400">
                <a:solidFill>
                  <a:schemeClr val="accent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5" name="Rectangle 34">
            <a:extLst>
              <a:ext uri="{FF2B5EF4-FFF2-40B4-BE49-F238E27FC236}">
                <a16:creationId xmlns:a16="http://schemas.microsoft.com/office/drawing/2014/main" id="{4A4E884E-9287-A708-9132-31EBCD15D675}"/>
              </a:ext>
            </a:extLst>
          </p:cNvPr>
          <p:cNvSpPr/>
          <p:nvPr userDrawn="1"/>
        </p:nvSpPr>
        <p:spPr bwMode="auto">
          <a:xfrm>
            <a:off x="0" y="2581786"/>
            <a:ext cx="4373215" cy="427621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 Placeholder 26">
            <a:extLst>
              <a:ext uri="{FF2B5EF4-FFF2-40B4-BE49-F238E27FC236}">
                <a16:creationId xmlns:a16="http://schemas.microsoft.com/office/drawing/2014/main" id="{C0DE3CD6-AA7E-2418-DFD7-CD78D334FC11}"/>
              </a:ext>
            </a:extLst>
          </p:cNvPr>
          <p:cNvSpPr>
            <a:spLocks noGrp="1"/>
          </p:cNvSpPr>
          <p:nvPr>
            <p:ph type="body" sz="quarter" idx="19" hasCustomPrompt="1"/>
          </p:nvPr>
        </p:nvSpPr>
        <p:spPr>
          <a:xfrm>
            <a:off x="7192963" y="2094965"/>
            <a:ext cx="3835400" cy="923330"/>
          </a:xfrm>
        </p:spPr>
        <p:txBody>
          <a:bodyPr/>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8" name="Text Placeholder 26">
            <a:extLst>
              <a:ext uri="{FF2B5EF4-FFF2-40B4-BE49-F238E27FC236}">
                <a16:creationId xmlns:a16="http://schemas.microsoft.com/office/drawing/2014/main" id="{11D4613C-B022-AD80-49DB-917D1B62DABF}"/>
              </a:ext>
            </a:extLst>
          </p:cNvPr>
          <p:cNvSpPr>
            <a:spLocks noGrp="1"/>
          </p:cNvSpPr>
          <p:nvPr>
            <p:ph type="body" sz="quarter" idx="20" hasCustomPrompt="1"/>
          </p:nvPr>
        </p:nvSpPr>
        <p:spPr>
          <a:xfrm>
            <a:off x="7192963" y="4945853"/>
            <a:ext cx="3835400" cy="923330"/>
          </a:xfrm>
        </p:spPr>
        <p:txBody>
          <a:bodyPr/>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pic>
        <p:nvPicPr>
          <p:cNvPr id="3" name="Picture 2" descr="A picture containing balloon, plant&#10;&#10;Description automatically generated">
            <a:extLst>
              <a:ext uri="{FF2B5EF4-FFF2-40B4-BE49-F238E27FC236}">
                <a16:creationId xmlns:a16="http://schemas.microsoft.com/office/drawing/2014/main" id="{FFB654A5-3BC3-8C44-F241-3558B751C2FD}"/>
              </a:ext>
            </a:extLst>
          </p:cNvPr>
          <p:cNvPicPr>
            <a:picLocks noChangeAspect="1"/>
          </p:cNvPicPr>
          <p:nvPr userDrawn="1"/>
        </p:nvPicPr>
        <p:blipFill>
          <a:blip r:embed="rId2"/>
          <a:stretch>
            <a:fillRect/>
          </a:stretch>
        </p:blipFill>
        <p:spPr>
          <a:xfrm>
            <a:off x="0" y="3423117"/>
            <a:ext cx="4376295" cy="3434883"/>
          </a:xfrm>
          <a:prstGeom prst="rect">
            <a:avLst/>
          </a:prstGeom>
        </p:spPr>
      </p:pic>
    </p:spTree>
    <p:extLst>
      <p:ext uri="{BB962C8B-B14F-4D97-AF65-F5344CB8AC3E}">
        <p14:creationId xmlns:p14="http://schemas.microsoft.com/office/powerpoint/2010/main" val="2232674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08902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80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5057159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802.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07955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80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5738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63470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8761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11413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270893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318907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3526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4-column">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CC1F0F6-5F04-8C4E-A391-7F8203E10C97}"/>
              </a:ext>
            </a:extLst>
          </p:cNvPr>
          <p:cNvSpPr/>
          <p:nvPr userDrawn="1"/>
        </p:nvSpPr>
        <p:spPr bwMode="auto">
          <a:xfrm>
            <a:off x="0" y="0"/>
            <a:ext cx="12191999" cy="143918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E228FC0E-8265-4ED7-52C6-1026F9B7CC92}"/>
              </a:ext>
            </a:extLst>
          </p:cNvPr>
          <p:cNvSpPr/>
          <p:nvPr userDrawn="1"/>
        </p:nvSpPr>
        <p:spPr bwMode="auto">
          <a:xfrm>
            <a:off x="0" y="731520"/>
            <a:ext cx="12192000" cy="707665"/>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EBF1D42-2853-74FF-4D74-1B37598F406D}"/>
              </a:ext>
            </a:extLst>
          </p:cNvPr>
          <p:cNvSpPr/>
          <p:nvPr userDrawn="1"/>
        </p:nvSpPr>
        <p:spPr bwMode="auto">
          <a:xfrm rot="10800000">
            <a:off x="0" y="-4"/>
            <a:ext cx="12192000" cy="731523"/>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chemeClr val="bg1"/>
                </a:solidFill>
              </a:defRPr>
            </a:lvl1pPr>
          </a:lstStyle>
          <a:p>
            <a:r>
              <a:rPr lang="en-US"/>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a:t>Click icon to add picture</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lumMod val="50000"/>
                    <a:lumOff val="50000"/>
                  </a:schemeClr>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lumMod val="50000"/>
                    <a:lumOff val="50000"/>
                  </a:schemeClr>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lumMod val="50000"/>
                    <a:lumOff val="50000"/>
                  </a:schemeClr>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tx1">
                    <a:lumMod val="50000"/>
                    <a:lumOff val="50000"/>
                  </a:schemeClr>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pic>
        <p:nvPicPr>
          <p:cNvPr id="2" name="Picture 1">
            <a:extLst>
              <a:ext uri="{FF2B5EF4-FFF2-40B4-BE49-F238E27FC236}">
                <a16:creationId xmlns:a16="http://schemas.microsoft.com/office/drawing/2014/main" id="{71481B1D-897F-D6E6-66F1-16907C750C60}"/>
              </a:ext>
            </a:extLst>
          </p:cNvPr>
          <p:cNvPicPr>
            <a:picLocks noChangeAspect="1"/>
          </p:cNvPicPr>
          <p:nvPr userDrawn="1"/>
        </p:nvPicPr>
        <p:blipFill rotWithShape="1">
          <a:blip r:embed="rId2"/>
          <a:srcRect l="-19019" t="29855" r="53714" b="50000"/>
          <a:stretch/>
        </p:blipFill>
        <p:spPr>
          <a:xfrm>
            <a:off x="7374190" y="-1"/>
            <a:ext cx="4817809" cy="1439187"/>
          </a:xfrm>
          <a:prstGeom prst="rect">
            <a:avLst/>
          </a:prstGeom>
        </p:spPr>
      </p:pic>
    </p:spTree>
    <p:extLst>
      <p:ext uri="{BB962C8B-B14F-4D97-AF65-F5344CB8AC3E}">
        <p14:creationId xmlns:p14="http://schemas.microsoft.com/office/powerpoint/2010/main" val="326479656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0090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7301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1682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7"/>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556" indent="-228556" algn="ctr">
              <a:buNone/>
              <a:defRPr lang="en-US" sz="1800" b="1">
                <a:solidFill>
                  <a:schemeClr val="tx1"/>
                </a:solidFill>
                <a:latin typeface="+mn-lt"/>
              </a:defRPr>
            </a:lvl1pPr>
          </a:lstStyle>
          <a:p>
            <a:pPr marL="228556" lvl="0" indent="-228556"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7"/>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8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7"/>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772813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1"/>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2723906"/>
      </p:ext>
    </p:extLst>
  </p:cSld>
  <p:clrMapOvr>
    <a:masterClrMapping/>
  </p:clrMapOvr>
  <p:transition>
    <p:fade/>
  </p:transition>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1"/>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4" y="2896802"/>
            <a:ext cx="3590037" cy="1108121"/>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293121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796360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1"/>
            <a:ext cx="4910838" cy="20436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022654546"/>
      </p:ext>
    </p:extLst>
  </p:cSld>
  <p:clrMapOvr>
    <a:masterClrMapping/>
  </p:clrMapOvr>
  <p:transition>
    <p:fade/>
  </p:transition>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21022255"/>
      </p:ext>
    </p:extLst>
  </p:cSld>
  <p:clrMapOvr>
    <a:masterClrMapping/>
  </p:clrMapOvr>
  <p:transition>
    <p:fade/>
  </p:transition>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4979751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rofile Slide – Dark">
    <p:bg>
      <p:bgPr>
        <a:solidFill>
          <a:schemeClr val="bg2"/>
        </a:solid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accent2"/>
                </a:solidFill>
              </a:defRPr>
            </a:lvl1pPr>
          </a:lstStyle>
          <a:p>
            <a:pPr lvl="0"/>
            <a:r>
              <a:rPr lang="en-US"/>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6600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128602"/>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39997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8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187131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99584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824.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6"/>
            <a:ext cx="9144000" cy="1846018"/>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544108-634C-6046-BB7B-2B7E19E87B00}" type="datetimeFigureOut">
              <a:rPr lang="en-US" smtClean="0"/>
              <a:t>6/11/2024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43407-3C10-0649-87F4-A5BBD78881D9}" type="slidenum">
              <a:rPr lang="en-US" smtClean="0"/>
              <a:t>‹#›</a:t>
            </a:fld>
            <a:endParaRPr lang="en-US"/>
          </a:p>
        </p:txBody>
      </p:sp>
    </p:spTree>
    <p:extLst>
      <p:ext uri="{BB962C8B-B14F-4D97-AF65-F5344CB8AC3E}">
        <p14:creationId xmlns:p14="http://schemas.microsoft.com/office/powerpoint/2010/main" val="4109025083"/>
      </p:ext>
    </p:extLst>
  </p:cSld>
  <p:clrMapOvr>
    <a:masterClrMapping/>
  </p:clrMapOvr>
  <p:extLst>
    <p:ext uri="{DCECCB84-F9BA-43D5-87BE-67443E8EF086}">
      <p15:sldGuideLst xmlns:p15="http://schemas.microsoft.com/office/powerpoint/2012/main"/>
    </p:ext>
  </p:extLst>
</p:sldLayout>
</file>

<file path=ppt/slideLayouts/slideLayout82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99356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0611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7.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0D610ACF-7242-439D-A73D-68C3C313096E}"/>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B076BDAB-0380-42F2-9985-B3E411AB86FC}"/>
              </a:ext>
            </a:extLst>
          </p:cNvPr>
          <p:cNvSpPr>
            <a:spLocks noGrp="1"/>
          </p:cNvSpPr>
          <p:nvPr>
            <p:ph sz="quarter" idx="10"/>
          </p:nvPr>
        </p:nvSpPr>
        <p:spPr>
          <a:xfrm>
            <a:off x="7200383" y="1468398"/>
            <a:ext cx="12192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43141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3C03CF53-7255-4230-AAF5-202C5CDDC4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18E1E12B-4454-4142-9F71-F0EA48AED7F4}"/>
              </a:ext>
            </a:extLst>
          </p:cNvPr>
          <p:cNvSpPr>
            <a:spLocks noGrp="1"/>
          </p:cNvSpPr>
          <p:nvPr>
            <p:ph sz="quarter" idx="10"/>
          </p:nvPr>
        </p:nvSpPr>
        <p:spPr>
          <a:xfrm>
            <a:off x="7039862" y="1252954"/>
            <a:ext cx="1200371" cy="448255"/>
          </a:xfrm>
        </p:spPr>
        <p:txBody>
          <a:bodyPr/>
          <a:lstStyle>
            <a:lvl1pPr marL="0" indent="0">
              <a:buNone/>
              <a:defRPr/>
            </a:lvl1pPr>
          </a:lstStyle>
          <a:p>
            <a:pPr lvl="0"/>
            <a:endParaRPr lang="en-US"/>
          </a:p>
        </p:txBody>
      </p:sp>
    </p:spTree>
    <p:extLst>
      <p:ext uri="{BB962C8B-B14F-4D97-AF65-F5344CB8AC3E}">
        <p14:creationId xmlns:p14="http://schemas.microsoft.com/office/powerpoint/2010/main" val="2727834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6740" y="300534"/>
            <a:ext cx="11018520" cy="553998"/>
          </a:xfrm>
        </p:spPr>
        <p:txBody>
          <a:bodyPr/>
          <a:lstStyle/>
          <a:p>
            <a:r>
              <a:rPr lang="en-US"/>
              <a:t>Click to edit Master title style</a:t>
            </a:r>
          </a:p>
        </p:txBody>
      </p:sp>
      <p:sp>
        <p:nvSpPr>
          <p:cNvPr id="15" name="Rectangle 14">
            <a:extLst>
              <a:ext uri="{FF2B5EF4-FFF2-40B4-BE49-F238E27FC236}">
                <a16:creationId xmlns:a16="http://schemas.microsoft.com/office/drawing/2014/main" id="{31A8EE44-2D31-493C-98A1-710912175863}"/>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BB7277C-5CDB-403D-A998-F0AE2ED7009D}"/>
              </a:ext>
            </a:extLst>
          </p:cNvPr>
          <p:cNvSpPr>
            <a:spLocks noGrp="1"/>
          </p:cNvSpPr>
          <p:nvPr>
            <p:ph sz="quarter" idx="10"/>
          </p:nvPr>
        </p:nvSpPr>
        <p:spPr>
          <a:xfrm>
            <a:off x="3113031" y="887356"/>
            <a:ext cx="1130300" cy="430887"/>
          </a:xfrm>
        </p:spPr>
        <p:txBody>
          <a:bodyPr/>
          <a:lstStyle>
            <a:lvl1pPr marL="0" indent="0">
              <a:buNone/>
              <a:defRPr/>
            </a:lvl1pPr>
          </a:lstStyle>
          <a:p>
            <a:pPr lvl="0"/>
            <a:endParaRPr lang="en-US"/>
          </a:p>
        </p:txBody>
      </p:sp>
      <p:sp>
        <p:nvSpPr>
          <p:cNvPr id="6" name="Content Placeholder 2">
            <a:extLst>
              <a:ext uri="{FF2B5EF4-FFF2-40B4-BE49-F238E27FC236}">
                <a16:creationId xmlns:a16="http://schemas.microsoft.com/office/drawing/2014/main" id="{3CAD5FBB-3C73-4D03-80D1-757172290763}"/>
              </a:ext>
            </a:extLst>
          </p:cNvPr>
          <p:cNvSpPr>
            <a:spLocks noGrp="1"/>
          </p:cNvSpPr>
          <p:nvPr>
            <p:ph sz="quarter" idx="11"/>
          </p:nvPr>
        </p:nvSpPr>
        <p:spPr>
          <a:xfrm>
            <a:off x="4505368" y="874656"/>
            <a:ext cx="1130300" cy="430887"/>
          </a:xfrm>
        </p:spPr>
        <p:txBody>
          <a:bodyPr/>
          <a:lstStyle>
            <a:lvl1pPr marL="0" indent="0">
              <a:buNone/>
              <a:defRPr/>
            </a:lvl1pPr>
          </a:lstStyle>
          <a:p>
            <a:pPr lvl="0"/>
            <a:endParaRPr lang="en-US"/>
          </a:p>
        </p:txBody>
      </p:sp>
      <p:sp>
        <p:nvSpPr>
          <p:cNvPr id="8" name="Content Placeholder 2">
            <a:extLst>
              <a:ext uri="{FF2B5EF4-FFF2-40B4-BE49-F238E27FC236}">
                <a16:creationId xmlns:a16="http://schemas.microsoft.com/office/drawing/2014/main" id="{6B80DE8F-7791-46C8-8462-51A459526537}"/>
              </a:ext>
            </a:extLst>
          </p:cNvPr>
          <p:cNvSpPr>
            <a:spLocks noGrp="1"/>
          </p:cNvSpPr>
          <p:nvPr>
            <p:ph sz="quarter" idx="12"/>
          </p:nvPr>
        </p:nvSpPr>
        <p:spPr>
          <a:xfrm>
            <a:off x="586740" y="1597650"/>
            <a:ext cx="1130300" cy="430887"/>
          </a:xfrm>
        </p:spPr>
        <p:txBody>
          <a:bodyPr/>
          <a:lstStyle>
            <a:lvl1pPr marL="0" indent="0">
              <a:buNone/>
              <a:defRPr/>
            </a:lvl1pPr>
          </a:lstStyle>
          <a:p>
            <a:pPr lvl="0"/>
            <a:endParaRPr lang="en-US"/>
          </a:p>
        </p:txBody>
      </p:sp>
      <p:sp>
        <p:nvSpPr>
          <p:cNvPr id="9" name="Content Placeholder 2">
            <a:extLst>
              <a:ext uri="{FF2B5EF4-FFF2-40B4-BE49-F238E27FC236}">
                <a16:creationId xmlns:a16="http://schemas.microsoft.com/office/drawing/2014/main" id="{5C390422-044A-46C4-8F4E-C838952FB3A8}"/>
              </a:ext>
            </a:extLst>
          </p:cNvPr>
          <p:cNvSpPr>
            <a:spLocks noGrp="1"/>
          </p:cNvSpPr>
          <p:nvPr>
            <p:ph sz="quarter" idx="13"/>
          </p:nvPr>
        </p:nvSpPr>
        <p:spPr>
          <a:xfrm>
            <a:off x="1837669" y="1614230"/>
            <a:ext cx="1130300" cy="430887"/>
          </a:xfrm>
        </p:spPr>
        <p:txBody>
          <a:bodyPr/>
          <a:lstStyle>
            <a:lvl1pPr marL="0" indent="0">
              <a:buNone/>
              <a:defRPr/>
            </a:lvl1pPr>
          </a:lstStyle>
          <a:p>
            <a:pPr lvl="0"/>
            <a:endParaRPr lang="en-US"/>
          </a:p>
        </p:txBody>
      </p:sp>
      <p:sp>
        <p:nvSpPr>
          <p:cNvPr id="10" name="Content Placeholder 2">
            <a:extLst>
              <a:ext uri="{FF2B5EF4-FFF2-40B4-BE49-F238E27FC236}">
                <a16:creationId xmlns:a16="http://schemas.microsoft.com/office/drawing/2014/main" id="{63154569-E722-4179-8437-C302CAD0354D}"/>
              </a:ext>
            </a:extLst>
          </p:cNvPr>
          <p:cNvSpPr>
            <a:spLocks noGrp="1"/>
          </p:cNvSpPr>
          <p:nvPr>
            <p:ph sz="quarter" idx="14"/>
          </p:nvPr>
        </p:nvSpPr>
        <p:spPr>
          <a:xfrm>
            <a:off x="3130495" y="1597649"/>
            <a:ext cx="1130300" cy="430887"/>
          </a:xfrm>
        </p:spPr>
        <p:txBody>
          <a:bodyPr/>
          <a:lstStyle>
            <a:lvl1pPr marL="0" indent="0">
              <a:buNone/>
              <a:defRPr/>
            </a:lvl1pPr>
          </a:lstStyle>
          <a:p>
            <a:pPr lvl="0"/>
            <a:endParaRPr lang="en-US"/>
          </a:p>
        </p:txBody>
      </p:sp>
      <p:sp>
        <p:nvSpPr>
          <p:cNvPr id="11" name="Content Placeholder 2">
            <a:extLst>
              <a:ext uri="{FF2B5EF4-FFF2-40B4-BE49-F238E27FC236}">
                <a16:creationId xmlns:a16="http://schemas.microsoft.com/office/drawing/2014/main" id="{8771237A-02C3-44D2-975B-078844723505}"/>
              </a:ext>
            </a:extLst>
          </p:cNvPr>
          <p:cNvSpPr>
            <a:spLocks noGrp="1"/>
          </p:cNvSpPr>
          <p:nvPr>
            <p:ph sz="quarter" idx="15"/>
          </p:nvPr>
        </p:nvSpPr>
        <p:spPr>
          <a:xfrm>
            <a:off x="4505368" y="1614230"/>
            <a:ext cx="1130300" cy="430887"/>
          </a:xfrm>
        </p:spPr>
        <p:txBody>
          <a:bodyPr/>
          <a:lstStyle>
            <a:lvl1pPr marL="0" indent="0">
              <a:buNone/>
              <a:defRPr/>
            </a:lvl1pPr>
          </a:lstStyle>
          <a:p>
            <a:pPr lvl="0"/>
            <a:endParaRPr lang="en-US"/>
          </a:p>
        </p:txBody>
      </p:sp>
      <p:sp>
        <p:nvSpPr>
          <p:cNvPr id="12" name="Content Placeholder 2">
            <a:extLst>
              <a:ext uri="{FF2B5EF4-FFF2-40B4-BE49-F238E27FC236}">
                <a16:creationId xmlns:a16="http://schemas.microsoft.com/office/drawing/2014/main" id="{0E4B4CD4-CF15-46E1-9993-B6D946A38D36}"/>
              </a:ext>
            </a:extLst>
          </p:cNvPr>
          <p:cNvSpPr>
            <a:spLocks noGrp="1"/>
          </p:cNvSpPr>
          <p:nvPr>
            <p:ph sz="quarter" idx="16"/>
          </p:nvPr>
        </p:nvSpPr>
        <p:spPr>
          <a:xfrm>
            <a:off x="577622" y="2307943"/>
            <a:ext cx="1130300" cy="430887"/>
          </a:xfrm>
        </p:spPr>
        <p:txBody>
          <a:bodyPr/>
          <a:lstStyle>
            <a:lvl1pPr marL="0" indent="0">
              <a:buNone/>
              <a:defRPr/>
            </a:lvl1pPr>
          </a:lstStyle>
          <a:p>
            <a:pPr lvl="0"/>
            <a:endParaRPr lang="en-US"/>
          </a:p>
        </p:txBody>
      </p:sp>
      <p:sp>
        <p:nvSpPr>
          <p:cNvPr id="13" name="Content Placeholder 2">
            <a:extLst>
              <a:ext uri="{FF2B5EF4-FFF2-40B4-BE49-F238E27FC236}">
                <a16:creationId xmlns:a16="http://schemas.microsoft.com/office/drawing/2014/main" id="{68DB77E4-88AA-46EA-9CAC-976FBEC94D1B}"/>
              </a:ext>
            </a:extLst>
          </p:cNvPr>
          <p:cNvSpPr>
            <a:spLocks noGrp="1"/>
          </p:cNvSpPr>
          <p:nvPr>
            <p:ph sz="quarter" idx="17"/>
          </p:nvPr>
        </p:nvSpPr>
        <p:spPr>
          <a:xfrm>
            <a:off x="1837669" y="2327508"/>
            <a:ext cx="1130300" cy="430887"/>
          </a:xfrm>
        </p:spPr>
        <p:txBody>
          <a:bodyPr/>
          <a:lstStyle>
            <a:lvl1pPr marL="0" indent="0">
              <a:buNone/>
              <a:defRPr/>
            </a:lvl1pPr>
          </a:lstStyle>
          <a:p>
            <a:pPr lvl="0"/>
            <a:endParaRPr lang="en-US"/>
          </a:p>
        </p:txBody>
      </p:sp>
      <p:sp>
        <p:nvSpPr>
          <p:cNvPr id="18" name="Content Placeholder 17">
            <a:extLst>
              <a:ext uri="{FF2B5EF4-FFF2-40B4-BE49-F238E27FC236}">
                <a16:creationId xmlns:a16="http://schemas.microsoft.com/office/drawing/2014/main" id="{87894FD1-398C-40B4-8EE4-6B322407EAEB}"/>
              </a:ext>
            </a:extLst>
          </p:cNvPr>
          <p:cNvSpPr>
            <a:spLocks noGrp="1"/>
          </p:cNvSpPr>
          <p:nvPr>
            <p:ph sz="quarter" idx="18"/>
          </p:nvPr>
        </p:nvSpPr>
        <p:spPr>
          <a:xfrm>
            <a:off x="1837669" y="890319"/>
            <a:ext cx="1130300" cy="430887"/>
          </a:xfrm>
        </p:spPr>
        <p:txBody>
          <a:bodyPr/>
          <a:lstStyle>
            <a:lvl1pPr marL="0" indent="0">
              <a:buNone/>
              <a:defRPr/>
            </a:lvl1pPr>
          </a:lstStyle>
          <a:p>
            <a:pPr lvl="0"/>
            <a:endParaRPr lang="en-US"/>
          </a:p>
        </p:txBody>
      </p:sp>
      <p:sp>
        <p:nvSpPr>
          <p:cNvPr id="20" name="Content Placeholder 19">
            <a:extLst>
              <a:ext uri="{FF2B5EF4-FFF2-40B4-BE49-F238E27FC236}">
                <a16:creationId xmlns:a16="http://schemas.microsoft.com/office/drawing/2014/main" id="{D0908391-824A-4E90-A815-34BAE12F55B2}"/>
              </a:ext>
            </a:extLst>
          </p:cNvPr>
          <p:cNvSpPr>
            <a:spLocks noGrp="1"/>
          </p:cNvSpPr>
          <p:nvPr>
            <p:ph sz="quarter" idx="19"/>
          </p:nvPr>
        </p:nvSpPr>
        <p:spPr>
          <a:xfrm>
            <a:off x="586740" y="887357"/>
            <a:ext cx="1130300" cy="430887"/>
          </a:xfrm>
        </p:spPr>
        <p:txBody>
          <a:bodyPr/>
          <a:lstStyle>
            <a:lvl1pPr marL="0" indent="0">
              <a:buNone/>
              <a:defRPr/>
            </a:lvl1pPr>
          </a:lstStyle>
          <a:p>
            <a:pPr lvl="0"/>
            <a:endParaRPr lang="en-US"/>
          </a:p>
        </p:txBody>
      </p:sp>
      <p:cxnSp>
        <p:nvCxnSpPr>
          <p:cNvPr id="16" name="Straight Connector 15">
            <a:extLst>
              <a:ext uri="{FF2B5EF4-FFF2-40B4-BE49-F238E27FC236}">
                <a16:creationId xmlns:a16="http://schemas.microsoft.com/office/drawing/2014/main" id="{A4EF5551-E4A2-4186-AACB-85DA0478A930}"/>
              </a:ext>
              <a:ext uri="{C183D7F6-B498-43B3-948B-1728B52AA6E4}">
                <adec:decorative xmlns:adec="http://schemas.microsoft.com/office/drawing/2017/decorative" val="1"/>
              </a:ext>
            </a:extLst>
          </p:cNvPr>
          <p:cNvCxnSpPr>
            <a:cxnSpLocks/>
          </p:cNvCxnSpPr>
          <p:nvPr userDrawn="1"/>
        </p:nvCxnSpPr>
        <p:spPr>
          <a:xfrm>
            <a:off x="9490941" y="627945"/>
            <a:ext cx="0" cy="5627712"/>
          </a:xfrm>
          <a:prstGeom prst="line">
            <a:avLst/>
          </a:prstGeom>
          <a:noFill/>
          <a:ln w="12700" cap="flat" cmpd="sng" algn="ctr">
            <a:solidFill>
              <a:schemeClr val="accent1"/>
            </a:solidFill>
            <a:prstDash val="solid"/>
            <a:headEnd type="none"/>
            <a:tailEnd type="none"/>
          </a:ln>
          <a:effectLst/>
        </p:spPr>
      </p:cxnSp>
      <p:cxnSp>
        <p:nvCxnSpPr>
          <p:cNvPr id="17" name="Straight Connector 16">
            <a:extLst>
              <a:ext uri="{FF2B5EF4-FFF2-40B4-BE49-F238E27FC236}">
                <a16:creationId xmlns:a16="http://schemas.microsoft.com/office/drawing/2014/main" id="{EAD9DDED-F483-4376-8918-00FFBBE5906F}"/>
              </a:ext>
              <a:ext uri="{C183D7F6-B498-43B3-948B-1728B52AA6E4}">
                <adec:decorative xmlns:adec="http://schemas.microsoft.com/office/drawing/2017/decorative" val="1"/>
              </a:ext>
            </a:extLst>
          </p:cNvPr>
          <p:cNvCxnSpPr>
            <a:cxnSpLocks/>
          </p:cNvCxnSpPr>
          <p:nvPr userDrawn="1"/>
        </p:nvCxnSpPr>
        <p:spPr>
          <a:xfrm flipH="1">
            <a:off x="7030769" y="3441801"/>
            <a:ext cx="4905830" cy="0"/>
          </a:xfrm>
          <a:prstGeom prst="line">
            <a:avLst/>
          </a:prstGeom>
          <a:noFill/>
          <a:ln w="12700" cap="flat" cmpd="sng" algn="ctr">
            <a:solidFill>
              <a:schemeClr val="accent1"/>
            </a:solidFill>
            <a:prstDash val="solid"/>
            <a:headEnd type="none"/>
            <a:tailEnd type="none"/>
          </a:ln>
          <a:effectLst/>
        </p:spPr>
      </p:cxnSp>
    </p:spTree>
    <p:extLst>
      <p:ext uri="{BB962C8B-B14F-4D97-AF65-F5344CB8AC3E}">
        <p14:creationId xmlns:p14="http://schemas.microsoft.com/office/powerpoint/2010/main" val="2765612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2706432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0600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userDrawn="1">
  <p:cSld name="Five filmstrip photos">
    <p:bg>
      <p:bgRef idx="1001">
        <a:schemeClr val="bg1"/>
      </p:bgRef>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1">
            <a:extLst>
              <a:ext uri="{FF2B5EF4-FFF2-40B4-BE49-F238E27FC236}">
                <a16:creationId xmlns:a16="http://schemas.microsoft.com/office/drawing/2014/main" id="{F5F6BC6B-7118-339C-984F-86E8C9E382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5041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14142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D69BA2-228D-4F7F-BD61-DD4BA0880D08}"/>
              </a:ext>
              <a:ext uri="{C183D7F6-B498-43B3-948B-1728B52AA6E4}">
                <adec:decorative xmlns:adec="http://schemas.microsoft.com/office/drawing/2017/decorative" val="1"/>
              </a:ext>
            </a:extLst>
          </p:cNvPr>
          <p:cNvSpPr/>
          <p:nvPr userDrawn="1"/>
        </p:nvSpPr>
        <p:spPr bwMode="auto">
          <a:xfrm>
            <a:off x="-1" y="0"/>
            <a:ext cx="6769624"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AB6337-E8B7-B99A-3EA6-B84AE5114898}"/>
              </a:ext>
            </a:extLst>
          </p:cNvPr>
          <p:cNvSpPr>
            <a:spLocks noGrp="1"/>
          </p:cNvSpPr>
          <p:nvPr>
            <p:ph type="title"/>
          </p:nvPr>
        </p:nvSpPr>
        <p:spPr>
          <a:xfrm>
            <a:off x="588263" y="882690"/>
            <a:ext cx="5760720" cy="553998"/>
          </a:xfrm>
        </p:spPr>
        <p:txBody>
          <a:bodyPr/>
          <a:lstStyle>
            <a:lvl1pPr>
              <a:defRPr>
                <a:solidFill>
                  <a:schemeClr val="accent2"/>
                </a:solidFill>
              </a:defRPr>
            </a:lvl1pPr>
          </a:lstStyle>
          <a:p>
            <a:r>
              <a:rPr lang="en-US"/>
              <a:t>Click to edit Master title style</a:t>
            </a:r>
          </a:p>
        </p:txBody>
      </p:sp>
      <p:sp>
        <p:nvSpPr>
          <p:cNvPr id="5" name="Text Placeholder 4">
            <a:extLst>
              <a:ext uri="{FF2B5EF4-FFF2-40B4-BE49-F238E27FC236}">
                <a16:creationId xmlns:a16="http://schemas.microsoft.com/office/drawing/2014/main" id="{E6FF891B-F1FE-1695-5278-0CF1B67510FB}"/>
              </a:ext>
            </a:extLst>
          </p:cNvPr>
          <p:cNvSpPr>
            <a:spLocks noGrp="1"/>
          </p:cNvSpPr>
          <p:nvPr>
            <p:ph type="body" sz="quarter" idx="15"/>
          </p:nvPr>
        </p:nvSpPr>
        <p:spPr>
          <a:xfrm>
            <a:off x="584200" y="2319378"/>
            <a:ext cx="5760720" cy="1341906"/>
          </a:xfrm>
        </p:spPr>
        <p:txBody>
          <a:bodyPr/>
          <a:lstStyle>
            <a:lvl1pPr>
              <a:defRPr sz="2000">
                <a:solidFill>
                  <a:schemeClr val="bg1"/>
                </a:solidFill>
                <a:latin typeface="+mn-lt"/>
              </a:defRPr>
            </a:lvl1pPr>
            <a:lvl2pPr>
              <a:defRPr sz="18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5965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userDrawn="1">
  <p:cSld name="Narrow side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BDF55D-7C61-4379-B82E-A76E548EA0B5}"/>
              </a:ext>
              <a:ext uri="{C183D7F6-B498-43B3-948B-1728B52AA6E4}">
                <adec:decorative xmlns:adec="http://schemas.microsoft.com/office/drawing/2017/decorative" val="1"/>
              </a:ext>
            </a:extLst>
          </p:cNvPr>
          <p:cNvSpPr/>
          <p:nvPr userDrawn="1"/>
        </p:nvSpPr>
        <p:spPr bwMode="auto">
          <a:xfrm>
            <a:off x="-1" y="0"/>
            <a:ext cx="4157023"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98114"/>
            <a:ext cx="3017520" cy="861774"/>
          </a:xfrm>
        </p:spPr>
        <p:txBody>
          <a:bodyPr anchor="ctr"/>
          <a:lstStyle>
            <a:lvl1pPr>
              <a:defRPr sz="2800">
                <a:solidFill>
                  <a:schemeClr val="accent2"/>
                </a:solidFill>
              </a:defRPr>
            </a:lvl1pPr>
          </a:lstStyle>
          <a:p>
            <a:r>
              <a:rPr lang="en-US"/>
              <a:t>Click to edit Master title style</a:t>
            </a:r>
          </a:p>
        </p:txBody>
      </p:sp>
    </p:spTree>
    <p:extLst>
      <p:ext uri="{BB962C8B-B14F-4D97-AF65-F5344CB8AC3E}">
        <p14:creationId xmlns:p14="http://schemas.microsoft.com/office/powerpoint/2010/main" val="818271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userDrawn="1">
  <p:cSld name="Half-page sideba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609600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3027900"/>
            <a:ext cx="4898137" cy="1341906"/>
          </a:xfrm>
        </p:spPr>
        <p:txBody>
          <a:bodyPr wrap="square">
            <a:spAutoFit/>
          </a:bodyPr>
          <a:lstStyle>
            <a:lvl1pPr marL="0" indent="0">
              <a:lnSpc>
                <a:spcPct val="100000"/>
              </a:lnSpc>
              <a:spcBef>
                <a:spcPts val="1200"/>
              </a:spcBef>
              <a:buNone/>
              <a:defRPr sz="2000">
                <a:solidFill>
                  <a:schemeClr val="tx1"/>
                </a:solidFill>
                <a:latin typeface="+mn-lt"/>
              </a:defRPr>
            </a:lvl1pPr>
            <a:lvl2pPr marL="228600" indent="0">
              <a:buNone/>
              <a:defRPr sz="1800">
                <a:solidFill>
                  <a:schemeClr val="tx1"/>
                </a:solidFill>
                <a:latin typeface="+mn-lt"/>
              </a:defRPr>
            </a:lvl2pPr>
            <a:lvl3pPr marL="457200" indent="0">
              <a:buNone/>
              <a:defRPr sz="1400">
                <a:solidFill>
                  <a:schemeClr val="tx1"/>
                </a:solidFill>
                <a:latin typeface="+mn-lt"/>
              </a:defRPr>
            </a:lvl3pPr>
            <a:lvl4pPr marL="685800" indent="0">
              <a:buNone/>
              <a:defRPr sz="1200">
                <a:solidFill>
                  <a:schemeClr val="tx1"/>
                </a:solidFill>
                <a:latin typeface="+mn-lt"/>
              </a:defRPr>
            </a:lvl4pPr>
            <a:lvl5pPr marL="914400" indent="0">
              <a:buNone/>
              <a:defRPr sz="120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2" y="1676320"/>
            <a:ext cx="5010871" cy="1107996"/>
          </a:xfrm>
        </p:spPr>
        <p:txBody>
          <a:bodyPr anchor="t" anchorCtr="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3339971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guide id="6" orient="horz" pos="2160">
          <p15:clr>
            <a:srgbClr val="FBAE40"/>
          </p15:clr>
        </p15:guide>
      </p15:sldGuideLst>
    </p:ext>
  </p:extLst>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A130BC6B-1E95-4091-9401-F6690F156CA3}"/>
              </a:ext>
            </a:extLst>
          </p:cNvPr>
          <p:cNvSpPr>
            <a:spLocks noGrp="1"/>
          </p:cNvSpPr>
          <p:nvPr>
            <p:ph sz="quarter" idx="10"/>
          </p:nvPr>
        </p:nvSpPr>
        <p:spPr>
          <a:xfrm>
            <a:off x="588263" y="1588931"/>
            <a:ext cx="1914525"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E55BE75D-0A58-42B2-854A-B95AD7F2D00C}"/>
              </a:ext>
            </a:extLst>
          </p:cNvPr>
          <p:cNvSpPr>
            <a:spLocks noGrp="1"/>
          </p:cNvSpPr>
          <p:nvPr>
            <p:ph sz="quarter" idx="11"/>
          </p:nvPr>
        </p:nvSpPr>
        <p:spPr>
          <a:xfrm>
            <a:off x="2717800" y="1588931"/>
            <a:ext cx="1914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272738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3F5B98C3-6FE1-4100-9BBC-C61F50179438}"/>
              </a:ext>
            </a:extLst>
          </p:cNvPr>
          <p:cNvSpPr>
            <a:spLocks noGrp="1"/>
          </p:cNvSpPr>
          <p:nvPr>
            <p:ph sz="quarter" idx="10"/>
          </p:nvPr>
        </p:nvSpPr>
        <p:spPr>
          <a:xfrm>
            <a:off x="588263" y="1577407"/>
            <a:ext cx="1250950" cy="430887"/>
          </a:xfrm>
        </p:spPr>
        <p:txBody>
          <a:bodyPr/>
          <a:lstStyle>
            <a:lvl1pPr marL="0" indent="0">
              <a:buNone/>
              <a:defRPr/>
            </a:lvl1pPr>
          </a:lstStyle>
          <a:p>
            <a:pPr lvl="0"/>
            <a:endParaRPr lang="en-US"/>
          </a:p>
        </p:txBody>
      </p:sp>
      <p:sp>
        <p:nvSpPr>
          <p:cNvPr id="6" name="Content Placeholder 4">
            <a:extLst>
              <a:ext uri="{FF2B5EF4-FFF2-40B4-BE49-F238E27FC236}">
                <a16:creationId xmlns:a16="http://schemas.microsoft.com/office/drawing/2014/main" id="{98C705C5-D59A-49DA-A819-AF9A4996479F}"/>
              </a:ext>
            </a:extLst>
          </p:cNvPr>
          <p:cNvSpPr>
            <a:spLocks noGrp="1"/>
          </p:cNvSpPr>
          <p:nvPr>
            <p:ph sz="quarter" idx="11"/>
          </p:nvPr>
        </p:nvSpPr>
        <p:spPr>
          <a:xfrm>
            <a:off x="2254583" y="1564745"/>
            <a:ext cx="1250950" cy="430887"/>
          </a:xfrm>
        </p:spPr>
        <p:txBody>
          <a:bodyPr/>
          <a:lstStyle>
            <a:lvl1pPr marL="0" indent="0">
              <a:buNone/>
              <a:defRPr/>
            </a:lvl1pPr>
          </a:lstStyle>
          <a:p>
            <a:pPr lvl="0"/>
            <a:endParaRPr lang="en-US"/>
          </a:p>
        </p:txBody>
      </p:sp>
      <p:sp>
        <p:nvSpPr>
          <p:cNvPr id="7" name="Content Placeholder 4">
            <a:extLst>
              <a:ext uri="{FF2B5EF4-FFF2-40B4-BE49-F238E27FC236}">
                <a16:creationId xmlns:a16="http://schemas.microsoft.com/office/drawing/2014/main" id="{60DED883-A9D5-44C0-A5C2-46BD20325C7C}"/>
              </a:ext>
            </a:extLst>
          </p:cNvPr>
          <p:cNvSpPr>
            <a:spLocks noGrp="1"/>
          </p:cNvSpPr>
          <p:nvPr>
            <p:ph sz="quarter" idx="12"/>
          </p:nvPr>
        </p:nvSpPr>
        <p:spPr>
          <a:xfrm>
            <a:off x="3920903" y="1585945"/>
            <a:ext cx="1250950" cy="430887"/>
          </a:xfrm>
        </p:spPr>
        <p:txBody>
          <a:bodyPr/>
          <a:lstStyle>
            <a:lvl1pPr marL="0" indent="0">
              <a:buNone/>
              <a:defRPr/>
            </a:lvl1pPr>
          </a:lstStyle>
          <a:p>
            <a:pPr lvl="0"/>
            <a:endParaRPr lang="en-US"/>
          </a:p>
        </p:txBody>
      </p:sp>
      <p:sp>
        <p:nvSpPr>
          <p:cNvPr id="8" name="Content Placeholder 4">
            <a:extLst>
              <a:ext uri="{FF2B5EF4-FFF2-40B4-BE49-F238E27FC236}">
                <a16:creationId xmlns:a16="http://schemas.microsoft.com/office/drawing/2014/main" id="{E0657D0A-D6DD-48EC-8917-05A7EC15AB9A}"/>
              </a:ext>
            </a:extLst>
          </p:cNvPr>
          <p:cNvSpPr>
            <a:spLocks noGrp="1"/>
          </p:cNvSpPr>
          <p:nvPr>
            <p:ph sz="quarter" idx="13"/>
          </p:nvPr>
        </p:nvSpPr>
        <p:spPr>
          <a:xfrm>
            <a:off x="5370438" y="1624684"/>
            <a:ext cx="125095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42286919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895740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7101500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pendix – Blue">
    <p:bg>
      <p:bgPr>
        <a:solidFill>
          <a:schemeClr val="bg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177718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1C2FBACB-4823-42D2-BE1C-96F6B0FF828C}"/>
              </a:ext>
            </a:extLst>
          </p:cNvPr>
          <p:cNvSpPr>
            <a:spLocks noGrp="1"/>
          </p:cNvSpPr>
          <p:nvPr>
            <p:ph sz="quarter" idx="10"/>
          </p:nvPr>
        </p:nvSpPr>
        <p:spPr>
          <a:xfrm>
            <a:off x="904875" y="1554163"/>
            <a:ext cx="1081088"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4740DBEB-F6F3-41D0-ADE5-2B70F2AD0CBB}"/>
              </a:ext>
            </a:extLst>
          </p:cNvPr>
          <p:cNvSpPr>
            <a:spLocks noGrp="1"/>
          </p:cNvSpPr>
          <p:nvPr>
            <p:ph sz="quarter" idx="11"/>
          </p:nvPr>
        </p:nvSpPr>
        <p:spPr>
          <a:xfrm>
            <a:off x="2308317" y="1554162"/>
            <a:ext cx="1081088"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85509A8-0542-4D40-9C62-A188CC5AEE42}"/>
              </a:ext>
            </a:extLst>
          </p:cNvPr>
          <p:cNvSpPr>
            <a:spLocks noGrp="1"/>
          </p:cNvSpPr>
          <p:nvPr>
            <p:ph sz="quarter" idx="12"/>
          </p:nvPr>
        </p:nvSpPr>
        <p:spPr>
          <a:xfrm>
            <a:off x="4792847" y="1566604"/>
            <a:ext cx="1081088"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6E008CBC-E73E-4C5B-B06A-ECA5F47AEFC1}"/>
              </a:ext>
            </a:extLst>
          </p:cNvPr>
          <p:cNvSpPr>
            <a:spLocks noGrp="1"/>
          </p:cNvSpPr>
          <p:nvPr>
            <p:ph sz="quarter" idx="13"/>
          </p:nvPr>
        </p:nvSpPr>
        <p:spPr>
          <a:xfrm>
            <a:off x="3559359" y="1554163"/>
            <a:ext cx="1081088"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3602949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DE7E2EF8-540A-45C4-93AD-79AFB12BB512}"/>
              </a:ext>
            </a:extLst>
          </p:cNvPr>
          <p:cNvSpPr>
            <a:spLocks noGrp="1"/>
          </p:cNvSpPr>
          <p:nvPr>
            <p:ph sz="quarter" idx="10"/>
          </p:nvPr>
        </p:nvSpPr>
        <p:spPr>
          <a:xfrm>
            <a:off x="1403497" y="1805467"/>
            <a:ext cx="1663700"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FEBF62B5-958D-4E9C-9301-AEDB71611623}"/>
              </a:ext>
            </a:extLst>
          </p:cNvPr>
          <p:cNvSpPr>
            <a:spLocks noGrp="1"/>
          </p:cNvSpPr>
          <p:nvPr>
            <p:ph sz="quarter" idx="11"/>
          </p:nvPr>
        </p:nvSpPr>
        <p:spPr>
          <a:xfrm>
            <a:off x="3278372" y="1805466"/>
            <a:ext cx="1663700"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5645666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53D35B11-76FB-4132-B7D7-045BDA0E7CB9}"/>
              </a:ext>
            </a:extLst>
          </p:cNvPr>
          <p:cNvSpPr>
            <a:spLocks noGrp="1"/>
          </p:cNvSpPr>
          <p:nvPr>
            <p:ph sz="quarter" idx="10"/>
          </p:nvPr>
        </p:nvSpPr>
        <p:spPr>
          <a:xfrm>
            <a:off x="1090613" y="1730375"/>
            <a:ext cx="117412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E5239C42-FC2E-4544-860A-8758182A2ACD}"/>
              </a:ext>
            </a:extLst>
          </p:cNvPr>
          <p:cNvSpPr>
            <a:spLocks noGrp="1"/>
          </p:cNvSpPr>
          <p:nvPr>
            <p:ph sz="quarter" idx="11"/>
          </p:nvPr>
        </p:nvSpPr>
        <p:spPr>
          <a:xfrm>
            <a:off x="2508287" y="1730374"/>
            <a:ext cx="117412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263947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B4D5B40F-BF50-4281-B59C-F837EAB33F3E}"/>
              </a:ext>
            </a:extLst>
          </p:cNvPr>
          <p:cNvSpPr>
            <a:spLocks noGrp="1"/>
          </p:cNvSpPr>
          <p:nvPr>
            <p:ph sz="quarter" idx="10"/>
          </p:nvPr>
        </p:nvSpPr>
        <p:spPr>
          <a:xfrm>
            <a:off x="511175" y="1464588"/>
            <a:ext cx="1927225"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353F73EA-924C-4AA8-81F6-700573B83AC8}"/>
              </a:ext>
            </a:extLst>
          </p:cNvPr>
          <p:cNvSpPr>
            <a:spLocks noGrp="1"/>
          </p:cNvSpPr>
          <p:nvPr>
            <p:ph sz="quarter" idx="11"/>
          </p:nvPr>
        </p:nvSpPr>
        <p:spPr>
          <a:xfrm>
            <a:off x="2590800" y="1410491"/>
            <a:ext cx="1927225"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8DE0019F-1FED-43C4-9580-F7A3DD82EB2B}"/>
              </a:ext>
            </a:extLst>
          </p:cNvPr>
          <p:cNvSpPr>
            <a:spLocks noGrp="1"/>
          </p:cNvSpPr>
          <p:nvPr>
            <p:ph sz="quarter" idx="12"/>
          </p:nvPr>
        </p:nvSpPr>
        <p:spPr>
          <a:xfrm>
            <a:off x="8970741" y="1384265"/>
            <a:ext cx="1927225"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3D6A716-77A5-4A7F-8C4B-1F536AA51271}"/>
              </a:ext>
            </a:extLst>
          </p:cNvPr>
          <p:cNvSpPr>
            <a:spLocks noGrp="1"/>
          </p:cNvSpPr>
          <p:nvPr>
            <p:ph sz="quarter" idx="13"/>
          </p:nvPr>
        </p:nvSpPr>
        <p:spPr>
          <a:xfrm>
            <a:off x="6869040" y="1372525"/>
            <a:ext cx="1927225"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3549F9C7-A89D-4990-B5D1-E95B3981ED8C}"/>
              </a:ext>
            </a:extLst>
          </p:cNvPr>
          <p:cNvSpPr>
            <a:spLocks noGrp="1"/>
          </p:cNvSpPr>
          <p:nvPr>
            <p:ph sz="quarter" idx="14"/>
          </p:nvPr>
        </p:nvSpPr>
        <p:spPr>
          <a:xfrm>
            <a:off x="4670425" y="1388388"/>
            <a:ext cx="1927225"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39FDFDC2-4352-4A27-89B6-1F6379C0A398}"/>
              </a:ext>
            </a:extLst>
          </p:cNvPr>
          <p:cNvSpPr>
            <a:spLocks noGrp="1"/>
          </p:cNvSpPr>
          <p:nvPr>
            <p:ph sz="quarter" idx="15"/>
          </p:nvPr>
        </p:nvSpPr>
        <p:spPr>
          <a:xfrm>
            <a:off x="2693987" y="2074188"/>
            <a:ext cx="1927225"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5295DF4B-56A5-4A3C-819E-C7A421208A7F}"/>
              </a:ext>
            </a:extLst>
          </p:cNvPr>
          <p:cNvSpPr>
            <a:spLocks noGrp="1"/>
          </p:cNvSpPr>
          <p:nvPr>
            <p:ph sz="quarter" idx="16"/>
          </p:nvPr>
        </p:nvSpPr>
        <p:spPr>
          <a:xfrm>
            <a:off x="511174" y="2133421"/>
            <a:ext cx="1927225"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4F159BA9-BAD4-4969-9B9C-E57047C89A41}"/>
              </a:ext>
            </a:extLst>
          </p:cNvPr>
          <p:cNvSpPr>
            <a:spLocks noGrp="1"/>
          </p:cNvSpPr>
          <p:nvPr>
            <p:ph sz="quarter" idx="17"/>
          </p:nvPr>
        </p:nvSpPr>
        <p:spPr>
          <a:xfrm>
            <a:off x="511173" y="2759988"/>
            <a:ext cx="1927225"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1D1C25D5-A24A-4154-88A1-102EFD51EEC8}"/>
              </a:ext>
            </a:extLst>
          </p:cNvPr>
          <p:cNvSpPr>
            <a:spLocks noGrp="1"/>
          </p:cNvSpPr>
          <p:nvPr>
            <p:ph sz="quarter" idx="18"/>
          </p:nvPr>
        </p:nvSpPr>
        <p:spPr>
          <a:xfrm>
            <a:off x="9095604" y="2071749"/>
            <a:ext cx="1927225"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D12C67ED-23CE-4ED2-8304-F17596BF7824}"/>
              </a:ext>
            </a:extLst>
          </p:cNvPr>
          <p:cNvSpPr>
            <a:spLocks noGrp="1"/>
          </p:cNvSpPr>
          <p:nvPr>
            <p:ph sz="quarter" idx="19"/>
          </p:nvPr>
        </p:nvSpPr>
        <p:spPr>
          <a:xfrm>
            <a:off x="6884990" y="2071750"/>
            <a:ext cx="1927225"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FBC11AEB-CD36-4FAC-9724-58DA3CC9A611}"/>
              </a:ext>
            </a:extLst>
          </p:cNvPr>
          <p:cNvSpPr>
            <a:spLocks noGrp="1"/>
          </p:cNvSpPr>
          <p:nvPr>
            <p:ph sz="quarter" idx="20"/>
          </p:nvPr>
        </p:nvSpPr>
        <p:spPr>
          <a:xfrm>
            <a:off x="4773613" y="2071751"/>
            <a:ext cx="1927225"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352AF4D3-9832-45A5-8EAA-F881DB3C1D50}"/>
              </a:ext>
            </a:extLst>
          </p:cNvPr>
          <p:cNvSpPr>
            <a:spLocks noGrp="1"/>
          </p:cNvSpPr>
          <p:nvPr>
            <p:ph sz="quarter" idx="21"/>
          </p:nvPr>
        </p:nvSpPr>
        <p:spPr>
          <a:xfrm>
            <a:off x="2693987" y="2688924"/>
            <a:ext cx="1927225" cy="430887"/>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92448545-BC52-42C9-9587-DF0B130ADDFC}"/>
              </a:ext>
            </a:extLst>
          </p:cNvPr>
          <p:cNvSpPr>
            <a:spLocks noGrp="1"/>
          </p:cNvSpPr>
          <p:nvPr>
            <p:ph sz="quarter" idx="22"/>
          </p:nvPr>
        </p:nvSpPr>
        <p:spPr>
          <a:xfrm>
            <a:off x="4803388" y="2688924"/>
            <a:ext cx="1927225" cy="430887"/>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94793DF1-E60A-4970-832A-ECE30B9B8228}"/>
              </a:ext>
            </a:extLst>
          </p:cNvPr>
          <p:cNvSpPr>
            <a:spLocks noGrp="1"/>
          </p:cNvSpPr>
          <p:nvPr>
            <p:ph sz="quarter" idx="23"/>
          </p:nvPr>
        </p:nvSpPr>
        <p:spPr>
          <a:xfrm>
            <a:off x="6912789" y="2648520"/>
            <a:ext cx="19272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1878638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endParaRPr lang="en-US"/>
          </a:p>
        </p:txBody>
      </p:sp>
      <p:sp>
        <p:nvSpPr>
          <p:cNvPr id="4" name="Content Placeholder 3">
            <a:extLst>
              <a:ext uri="{FF2B5EF4-FFF2-40B4-BE49-F238E27FC236}">
                <a16:creationId xmlns:a16="http://schemas.microsoft.com/office/drawing/2014/main" id="{4154B2F4-8796-4379-AFE3-735373988E22}"/>
              </a:ext>
            </a:extLst>
          </p:cNvPr>
          <p:cNvSpPr>
            <a:spLocks noGrp="1"/>
          </p:cNvSpPr>
          <p:nvPr>
            <p:ph sz="quarter" idx="10"/>
          </p:nvPr>
        </p:nvSpPr>
        <p:spPr>
          <a:xfrm>
            <a:off x="2069566" y="1458078"/>
            <a:ext cx="1338262" cy="430887"/>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C0C10D60-FA26-4560-9F37-54624C18D726}"/>
              </a:ext>
            </a:extLst>
          </p:cNvPr>
          <p:cNvSpPr>
            <a:spLocks noGrp="1"/>
          </p:cNvSpPr>
          <p:nvPr>
            <p:ph sz="quarter" idx="11"/>
          </p:nvPr>
        </p:nvSpPr>
        <p:spPr>
          <a:xfrm>
            <a:off x="588263" y="1458079"/>
            <a:ext cx="1338262" cy="430887"/>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F311443E-EC1E-4402-BC01-DFD6773909B5}"/>
              </a:ext>
            </a:extLst>
          </p:cNvPr>
          <p:cNvSpPr>
            <a:spLocks noGrp="1"/>
          </p:cNvSpPr>
          <p:nvPr>
            <p:ph sz="quarter" idx="12"/>
          </p:nvPr>
        </p:nvSpPr>
        <p:spPr>
          <a:xfrm>
            <a:off x="3600444" y="1454933"/>
            <a:ext cx="1338262" cy="430887"/>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93D64410-508F-4F0D-8986-B1A9ABCAEA52}"/>
              </a:ext>
            </a:extLst>
          </p:cNvPr>
          <p:cNvSpPr>
            <a:spLocks noGrp="1"/>
          </p:cNvSpPr>
          <p:nvPr>
            <p:ph sz="quarter" idx="13"/>
          </p:nvPr>
        </p:nvSpPr>
        <p:spPr>
          <a:xfrm>
            <a:off x="5159363" y="1454933"/>
            <a:ext cx="1338262" cy="430887"/>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9EDFC5B4-4F7E-481E-B2E3-1EC9D8530EC6}"/>
              </a:ext>
            </a:extLst>
          </p:cNvPr>
          <p:cNvSpPr>
            <a:spLocks noGrp="1"/>
          </p:cNvSpPr>
          <p:nvPr>
            <p:ph sz="quarter" idx="14"/>
          </p:nvPr>
        </p:nvSpPr>
        <p:spPr>
          <a:xfrm>
            <a:off x="6612625" y="1454933"/>
            <a:ext cx="1338262" cy="430887"/>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E117E3D3-7B91-485D-BFA9-B6915C515F0B}"/>
              </a:ext>
            </a:extLst>
          </p:cNvPr>
          <p:cNvSpPr>
            <a:spLocks noGrp="1"/>
          </p:cNvSpPr>
          <p:nvPr>
            <p:ph sz="quarter" idx="15"/>
          </p:nvPr>
        </p:nvSpPr>
        <p:spPr>
          <a:xfrm>
            <a:off x="8005156" y="1454932"/>
            <a:ext cx="1338262" cy="430887"/>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D69F5AD5-5779-49CA-9320-5D00281BB07F}"/>
              </a:ext>
            </a:extLst>
          </p:cNvPr>
          <p:cNvSpPr>
            <a:spLocks noGrp="1"/>
          </p:cNvSpPr>
          <p:nvPr>
            <p:ph sz="quarter" idx="16"/>
          </p:nvPr>
        </p:nvSpPr>
        <p:spPr>
          <a:xfrm>
            <a:off x="9450370" y="1454932"/>
            <a:ext cx="1338262" cy="430887"/>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5592233C-FC8B-4375-BBBF-E202E6C60E1B}"/>
              </a:ext>
            </a:extLst>
          </p:cNvPr>
          <p:cNvSpPr>
            <a:spLocks noGrp="1"/>
          </p:cNvSpPr>
          <p:nvPr>
            <p:ph sz="quarter" idx="17"/>
          </p:nvPr>
        </p:nvSpPr>
        <p:spPr>
          <a:xfrm>
            <a:off x="2065573" y="2042301"/>
            <a:ext cx="1338262" cy="430887"/>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B8DA1955-9483-491C-B8A8-EC8F9F3DEA53}"/>
              </a:ext>
            </a:extLst>
          </p:cNvPr>
          <p:cNvSpPr>
            <a:spLocks noGrp="1"/>
          </p:cNvSpPr>
          <p:nvPr>
            <p:ph sz="quarter" idx="18"/>
          </p:nvPr>
        </p:nvSpPr>
        <p:spPr>
          <a:xfrm>
            <a:off x="588263" y="2042301"/>
            <a:ext cx="1338262" cy="430887"/>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82479B6B-A735-45A8-A566-EBB4D09B75F1}"/>
              </a:ext>
            </a:extLst>
          </p:cNvPr>
          <p:cNvSpPr>
            <a:spLocks noGrp="1"/>
          </p:cNvSpPr>
          <p:nvPr>
            <p:ph sz="quarter" idx="19"/>
          </p:nvPr>
        </p:nvSpPr>
        <p:spPr>
          <a:xfrm>
            <a:off x="3600444" y="2038220"/>
            <a:ext cx="1338262" cy="430887"/>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70730A6B-0A7A-4BA8-8EA6-8D20319B6BD6}"/>
              </a:ext>
            </a:extLst>
          </p:cNvPr>
          <p:cNvSpPr>
            <a:spLocks noGrp="1"/>
          </p:cNvSpPr>
          <p:nvPr>
            <p:ph sz="quarter" idx="20"/>
          </p:nvPr>
        </p:nvSpPr>
        <p:spPr>
          <a:xfrm>
            <a:off x="5159363" y="2001630"/>
            <a:ext cx="1338262" cy="430887"/>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DF3D50E8-65CF-4AC2-904A-68BD87CC3E36}"/>
              </a:ext>
            </a:extLst>
          </p:cNvPr>
          <p:cNvSpPr>
            <a:spLocks noGrp="1"/>
          </p:cNvSpPr>
          <p:nvPr>
            <p:ph sz="quarter" idx="21"/>
          </p:nvPr>
        </p:nvSpPr>
        <p:spPr>
          <a:xfrm>
            <a:off x="6612625" y="2001629"/>
            <a:ext cx="1338262" cy="430887"/>
          </a:xfrm>
        </p:spPr>
        <p:txBody>
          <a:bodyPr/>
          <a:lstStyle>
            <a:lvl1pPr marL="0" indent="0">
              <a:buNone/>
              <a:defRPr/>
            </a:lvl1pPr>
          </a:lstStyle>
          <a:p>
            <a:pPr lvl="0"/>
            <a:endParaRPr lang="en-US"/>
          </a:p>
        </p:txBody>
      </p:sp>
      <p:grpSp>
        <p:nvGrpSpPr>
          <p:cNvPr id="16" name="Group 15">
            <a:extLst>
              <a:ext uri="{FF2B5EF4-FFF2-40B4-BE49-F238E27FC236}">
                <a16:creationId xmlns:a16="http://schemas.microsoft.com/office/drawing/2014/main" id="{F130A233-7492-4ECE-800B-B0E179F478E1}"/>
              </a:ext>
              <a:ext uri="{C183D7F6-B498-43B3-948B-1728B52AA6E4}">
                <adec:decorative xmlns:adec="http://schemas.microsoft.com/office/drawing/2017/decorative" val="1"/>
              </a:ext>
            </a:extLst>
          </p:cNvPr>
          <p:cNvGrpSpPr/>
          <p:nvPr userDrawn="1"/>
        </p:nvGrpSpPr>
        <p:grpSpPr>
          <a:xfrm>
            <a:off x="3298922" y="2603168"/>
            <a:ext cx="5717284" cy="3164401"/>
            <a:chOff x="3298922" y="2476858"/>
            <a:chExt cx="5717284" cy="3575599"/>
          </a:xfrm>
        </p:grpSpPr>
        <p:cxnSp>
          <p:nvCxnSpPr>
            <p:cNvPr id="17" name="Straight Connector 16">
              <a:extLst>
                <a:ext uri="{FF2B5EF4-FFF2-40B4-BE49-F238E27FC236}">
                  <a16:creationId xmlns:a16="http://schemas.microsoft.com/office/drawing/2014/main" id="{9F05A749-B633-43AC-B8C5-AC807BB5B333}"/>
                </a:ext>
                <a:ext uri="{C183D7F6-B498-43B3-948B-1728B52AA6E4}">
                  <adec:decorative xmlns:adec="http://schemas.microsoft.com/office/drawing/2017/decorative" val="1"/>
                </a:ext>
              </a:extLst>
            </p:cNvPr>
            <p:cNvCxnSpPr>
              <a:cxnSpLocks/>
            </p:cNvCxnSpPr>
            <p:nvPr/>
          </p:nvCxnSpPr>
          <p:spPr>
            <a:xfrm>
              <a:off x="3298922" y="2487967"/>
              <a:ext cx="0" cy="3564490"/>
            </a:xfrm>
            <a:prstGeom prst="line">
              <a:avLst/>
            </a:prstGeom>
            <a:noFill/>
            <a:ln w="12700" cap="flat" cmpd="sng" algn="ctr">
              <a:solidFill>
                <a:schemeClr val="accent1"/>
              </a:solidFill>
              <a:prstDash val="solid"/>
              <a:headEnd type="none"/>
              <a:tailEnd type="none"/>
            </a:ln>
            <a:effectLst/>
          </p:spPr>
        </p:cxnSp>
        <p:cxnSp>
          <p:nvCxnSpPr>
            <p:cNvPr id="18" name="Straight Connector 17">
              <a:extLst>
                <a:ext uri="{FF2B5EF4-FFF2-40B4-BE49-F238E27FC236}">
                  <a16:creationId xmlns:a16="http://schemas.microsoft.com/office/drawing/2014/main" id="{4E5DDD06-2B22-47B0-9BD9-547904D95AA6}"/>
                </a:ext>
                <a:ext uri="{C183D7F6-B498-43B3-948B-1728B52AA6E4}">
                  <adec:decorative xmlns:adec="http://schemas.microsoft.com/office/drawing/2017/decorative" val="1"/>
                </a:ext>
              </a:extLst>
            </p:cNvPr>
            <p:cNvCxnSpPr>
              <a:cxnSpLocks/>
            </p:cNvCxnSpPr>
            <p:nvPr/>
          </p:nvCxnSpPr>
          <p:spPr>
            <a:xfrm>
              <a:off x="6157564" y="2487967"/>
              <a:ext cx="0" cy="3564490"/>
            </a:xfrm>
            <a:prstGeom prst="line">
              <a:avLst/>
            </a:prstGeom>
            <a:noFill/>
            <a:ln w="12700" cap="flat" cmpd="sng" algn="ctr">
              <a:solidFill>
                <a:schemeClr val="accent1"/>
              </a:solidFill>
              <a:prstDash val="solid"/>
              <a:headEnd type="none"/>
              <a:tailEnd type="none"/>
            </a:ln>
            <a:effectLst/>
          </p:spPr>
        </p:cxnSp>
        <p:cxnSp>
          <p:nvCxnSpPr>
            <p:cNvPr id="19" name="Straight Connector 18">
              <a:extLst>
                <a:ext uri="{FF2B5EF4-FFF2-40B4-BE49-F238E27FC236}">
                  <a16:creationId xmlns:a16="http://schemas.microsoft.com/office/drawing/2014/main" id="{9FF7FB4B-8F9C-465D-B3B1-749AB2B3ED78}"/>
                </a:ext>
                <a:ext uri="{C183D7F6-B498-43B3-948B-1728B52AA6E4}">
                  <adec:decorative xmlns:adec="http://schemas.microsoft.com/office/drawing/2017/decorative" val="1"/>
                </a:ext>
              </a:extLst>
            </p:cNvPr>
            <p:cNvCxnSpPr>
              <a:cxnSpLocks/>
            </p:cNvCxnSpPr>
            <p:nvPr/>
          </p:nvCxnSpPr>
          <p:spPr>
            <a:xfrm>
              <a:off x="9016206" y="2476858"/>
              <a:ext cx="0" cy="3575599"/>
            </a:xfrm>
            <a:prstGeom prst="line">
              <a:avLst/>
            </a:prstGeom>
            <a:noFill/>
            <a:ln w="12700" cap="flat" cmpd="sng" algn="ctr">
              <a:solidFill>
                <a:schemeClr val="accent1"/>
              </a:solidFill>
              <a:prstDash val="solid"/>
              <a:headEnd type="none"/>
              <a:tailEnd type="none"/>
            </a:ln>
            <a:effectLst/>
          </p:spPr>
        </p:cxnSp>
      </p:grpSp>
    </p:spTree>
    <p:extLst>
      <p:ext uri="{BB962C8B-B14F-4D97-AF65-F5344CB8AC3E}">
        <p14:creationId xmlns:p14="http://schemas.microsoft.com/office/powerpoint/2010/main" val="24491703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FD674F2E-B293-4EA5-A00A-3B2B00B777EE}"/>
              </a:ext>
            </a:extLst>
          </p:cNvPr>
          <p:cNvSpPr>
            <a:spLocks noGrp="1"/>
          </p:cNvSpPr>
          <p:nvPr>
            <p:ph sz="quarter" idx="10"/>
          </p:nvPr>
        </p:nvSpPr>
        <p:spPr>
          <a:xfrm>
            <a:off x="588263" y="1688730"/>
            <a:ext cx="1279525"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4269624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30D3248A-E4C0-4456-80C8-41B91B0D8A84}"/>
              </a:ext>
            </a:extLst>
          </p:cNvPr>
          <p:cNvSpPr>
            <a:spLocks noGrp="1"/>
          </p:cNvSpPr>
          <p:nvPr>
            <p:ph sz="quarter" idx="10"/>
          </p:nvPr>
        </p:nvSpPr>
        <p:spPr>
          <a:xfrm>
            <a:off x="588263" y="1634129"/>
            <a:ext cx="133826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5649125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D05ABAC0-6FF1-4CE7-9555-9E7FE680DE39}"/>
              </a:ext>
            </a:extLst>
          </p:cNvPr>
          <p:cNvSpPr>
            <a:spLocks noGrp="1"/>
          </p:cNvSpPr>
          <p:nvPr>
            <p:ph sz="quarter" idx="10"/>
          </p:nvPr>
        </p:nvSpPr>
        <p:spPr>
          <a:xfrm>
            <a:off x="685542" y="1664549"/>
            <a:ext cx="116998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24215676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1_Half-page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endParaRPr lang="en-US"/>
          </a:p>
        </p:txBody>
      </p:sp>
      <p:sp>
        <p:nvSpPr>
          <p:cNvPr id="5" name="Rectangle 4">
            <a:extLst>
              <a:ext uri="{FF2B5EF4-FFF2-40B4-BE49-F238E27FC236}">
                <a16:creationId xmlns:a16="http://schemas.microsoft.com/office/drawing/2014/main" id="{195279E0-7ADE-4810-B3CF-D2664576264B}"/>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8141400" y="2152869"/>
            <a:ext cx="1277937" cy="421684"/>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endParaRPr lang="en-US"/>
          </a:p>
        </p:txBody>
      </p:sp>
      <p:sp>
        <p:nvSpPr>
          <p:cNvPr id="6" name="Content Placeholder 5">
            <a:extLst>
              <a:ext uri="{FF2B5EF4-FFF2-40B4-BE49-F238E27FC236}">
                <a16:creationId xmlns:a16="http://schemas.microsoft.com/office/drawing/2014/main" id="{8C6210E9-607A-4823-8777-BAF32E16699F}"/>
              </a:ext>
            </a:extLst>
          </p:cNvPr>
          <p:cNvSpPr>
            <a:spLocks noGrp="1"/>
          </p:cNvSpPr>
          <p:nvPr>
            <p:ph sz="quarter" idx="11"/>
          </p:nvPr>
        </p:nvSpPr>
        <p:spPr>
          <a:xfrm>
            <a:off x="6684670" y="887818"/>
            <a:ext cx="1277937" cy="430887"/>
          </a:xfrm>
        </p:spPr>
        <p:txBody>
          <a:bodyPr/>
          <a:lstStyle>
            <a:lvl1pPr marL="0" indent="0">
              <a:buNone/>
              <a:defRPr/>
            </a:lvl1pPr>
          </a:lstStyle>
          <a:p>
            <a:pPr lvl="0"/>
            <a:endParaRPr lang="en-US"/>
          </a:p>
        </p:txBody>
      </p:sp>
      <p:sp>
        <p:nvSpPr>
          <p:cNvPr id="7" name="Content Placeholder 5">
            <a:extLst>
              <a:ext uri="{FF2B5EF4-FFF2-40B4-BE49-F238E27FC236}">
                <a16:creationId xmlns:a16="http://schemas.microsoft.com/office/drawing/2014/main" id="{BCC9B7BA-75BD-4639-B9CC-06F878C8C834}"/>
              </a:ext>
            </a:extLst>
          </p:cNvPr>
          <p:cNvSpPr>
            <a:spLocks noGrp="1"/>
          </p:cNvSpPr>
          <p:nvPr>
            <p:ph sz="quarter" idx="12"/>
          </p:nvPr>
        </p:nvSpPr>
        <p:spPr>
          <a:xfrm>
            <a:off x="8141402" y="907311"/>
            <a:ext cx="1277937" cy="430887"/>
          </a:xfrm>
        </p:spPr>
        <p:txBody>
          <a:bodyPr/>
          <a:lstStyle>
            <a:lvl1pPr marL="0" indent="0">
              <a:buNone/>
              <a:defRPr/>
            </a:lvl1pPr>
          </a:lstStyle>
          <a:p>
            <a:pPr lvl="0"/>
            <a:endParaRPr lang="en-US"/>
          </a:p>
        </p:txBody>
      </p:sp>
      <p:sp>
        <p:nvSpPr>
          <p:cNvPr id="8" name="Content Placeholder 5">
            <a:extLst>
              <a:ext uri="{FF2B5EF4-FFF2-40B4-BE49-F238E27FC236}">
                <a16:creationId xmlns:a16="http://schemas.microsoft.com/office/drawing/2014/main" id="{7BC26F23-1F92-45A3-AB4F-302414F2ABBC}"/>
              </a:ext>
            </a:extLst>
          </p:cNvPr>
          <p:cNvSpPr>
            <a:spLocks noGrp="1"/>
          </p:cNvSpPr>
          <p:nvPr>
            <p:ph sz="quarter" idx="13"/>
          </p:nvPr>
        </p:nvSpPr>
        <p:spPr>
          <a:xfrm>
            <a:off x="9598134" y="913159"/>
            <a:ext cx="1277937" cy="430887"/>
          </a:xfrm>
        </p:spPr>
        <p:txBody>
          <a:bodyPr/>
          <a:lstStyle>
            <a:lvl1pPr marL="0" indent="0">
              <a:buNone/>
              <a:defRPr/>
            </a:lvl1pPr>
          </a:lstStyle>
          <a:p>
            <a:pPr lvl="0"/>
            <a:endParaRPr lang="en-US"/>
          </a:p>
        </p:txBody>
      </p:sp>
      <p:sp>
        <p:nvSpPr>
          <p:cNvPr id="9" name="Content Placeholder 5">
            <a:extLst>
              <a:ext uri="{FF2B5EF4-FFF2-40B4-BE49-F238E27FC236}">
                <a16:creationId xmlns:a16="http://schemas.microsoft.com/office/drawing/2014/main" id="{6C8F9ECD-1993-4973-A7D5-1CC24FE34AF1}"/>
              </a:ext>
            </a:extLst>
          </p:cNvPr>
          <p:cNvSpPr>
            <a:spLocks noGrp="1"/>
          </p:cNvSpPr>
          <p:nvPr>
            <p:ph sz="quarter" idx="14"/>
          </p:nvPr>
        </p:nvSpPr>
        <p:spPr>
          <a:xfrm>
            <a:off x="6659002" y="1515742"/>
            <a:ext cx="1277937" cy="430887"/>
          </a:xfrm>
        </p:spPr>
        <p:txBody>
          <a:bodyPr/>
          <a:lstStyle>
            <a:lvl1pPr marL="0" indent="0">
              <a:buNone/>
              <a:defRPr/>
            </a:lvl1pPr>
          </a:lstStyle>
          <a:p>
            <a:pPr lvl="0"/>
            <a:endParaRPr lang="en-US"/>
          </a:p>
        </p:txBody>
      </p:sp>
      <p:sp>
        <p:nvSpPr>
          <p:cNvPr id="10" name="Content Placeholder 5">
            <a:extLst>
              <a:ext uri="{FF2B5EF4-FFF2-40B4-BE49-F238E27FC236}">
                <a16:creationId xmlns:a16="http://schemas.microsoft.com/office/drawing/2014/main" id="{08643A68-671E-49E0-B856-F36F714C8426}"/>
              </a:ext>
            </a:extLst>
          </p:cNvPr>
          <p:cNvSpPr>
            <a:spLocks noGrp="1"/>
          </p:cNvSpPr>
          <p:nvPr>
            <p:ph sz="quarter" idx="15"/>
          </p:nvPr>
        </p:nvSpPr>
        <p:spPr>
          <a:xfrm>
            <a:off x="8141401" y="1515741"/>
            <a:ext cx="1277937" cy="430887"/>
          </a:xfrm>
        </p:spPr>
        <p:txBody>
          <a:bodyPr/>
          <a:lstStyle>
            <a:lvl1pPr marL="0" indent="0">
              <a:buNone/>
              <a:defRPr/>
            </a:lvl1pPr>
          </a:lstStyle>
          <a:p>
            <a:pPr lvl="0"/>
            <a:endParaRPr lang="en-US"/>
          </a:p>
        </p:txBody>
      </p:sp>
      <p:sp>
        <p:nvSpPr>
          <p:cNvPr id="11" name="Content Placeholder 5">
            <a:extLst>
              <a:ext uri="{FF2B5EF4-FFF2-40B4-BE49-F238E27FC236}">
                <a16:creationId xmlns:a16="http://schemas.microsoft.com/office/drawing/2014/main" id="{9928ACDF-E8A4-4388-9180-0008B00B63D9}"/>
              </a:ext>
            </a:extLst>
          </p:cNvPr>
          <p:cNvSpPr>
            <a:spLocks noGrp="1"/>
          </p:cNvSpPr>
          <p:nvPr>
            <p:ph sz="quarter" idx="16"/>
          </p:nvPr>
        </p:nvSpPr>
        <p:spPr>
          <a:xfrm>
            <a:off x="9598133" y="1515740"/>
            <a:ext cx="1277937" cy="430887"/>
          </a:xfrm>
        </p:spPr>
        <p:txBody>
          <a:bodyPr/>
          <a:lstStyle>
            <a:lvl1pPr marL="0" indent="0">
              <a:buNone/>
              <a:defRPr/>
            </a:lvl1pPr>
          </a:lstStyle>
          <a:p>
            <a:pPr lvl="0"/>
            <a:endParaRPr lang="en-US"/>
          </a:p>
        </p:txBody>
      </p:sp>
      <p:sp>
        <p:nvSpPr>
          <p:cNvPr id="12" name="Content Placeholder 5">
            <a:extLst>
              <a:ext uri="{FF2B5EF4-FFF2-40B4-BE49-F238E27FC236}">
                <a16:creationId xmlns:a16="http://schemas.microsoft.com/office/drawing/2014/main" id="{FD708AB6-0ED1-454D-BEBA-58A3E8BDB430}"/>
              </a:ext>
            </a:extLst>
          </p:cNvPr>
          <p:cNvSpPr>
            <a:spLocks noGrp="1"/>
          </p:cNvSpPr>
          <p:nvPr>
            <p:ph sz="quarter" idx="17"/>
          </p:nvPr>
        </p:nvSpPr>
        <p:spPr>
          <a:xfrm>
            <a:off x="6659001" y="2143666"/>
            <a:ext cx="1277937"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645974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849.xml><?xml version="1.0" encoding="utf-8"?>
<p:sldLayout xmlns:a="http://schemas.openxmlformats.org/drawingml/2006/main" xmlns:r="http://schemas.openxmlformats.org/officeDocument/2006/relationships" xmlns:p="http://schemas.openxmlformats.org/presentationml/2006/main" preserve="1" userDrawn="1">
  <p:cSld name="1_Custom Layout">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6405C28-D527-D1FA-EB27-DEB2C7DD7A90}"/>
              </a:ext>
            </a:extLst>
          </p:cNvPr>
          <p:cNvSpPr>
            <a:spLocks noGrp="1"/>
          </p:cNvSpPr>
          <p:nvPr>
            <p:ph type="pic" sz="quarter" idx="12"/>
          </p:nvPr>
        </p:nvSpPr>
        <p:spPr>
          <a:xfrm>
            <a:off x="0" y="0"/>
            <a:ext cx="6096000" cy="6858000"/>
          </a:xfrm>
        </p:spPr>
        <p:txBody>
          <a:bodyPr/>
          <a:lstStyle/>
          <a:p>
            <a:endParaRPr lang="en-US"/>
          </a:p>
        </p:txBody>
      </p:sp>
      <p:sp>
        <p:nvSpPr>
          <p:cNvPr id="3" name="Title 2">
            <a:extLst>
              <a:ext uri="{FF2B5EF4-FFF2-40B4-BE49-F238E27FC236}">
                <a16:creationId xmlns:a16="http://schemas.microsoft.com/office/drawing/2014/main" id="{07DF9ACF-31D1-2063-A164-72543F8D16E3}"/>
              </a:ext>
            </a:extLst>
          </p:cNvPr>
          <p:cNvSpPr>
            <a:spLocks noGrp="1"/>
          </p:cNvSpPr>
          <p:nvPr>
            <p:ph type="title"/>
          </p:nvPr>
        </p:nvSpPr>
        <p:spPr>
          <a:xfrm>
            <a:off x="6566471" y="457200"/>
            <a:ext cx="5040312" cy="553998"/>
          </a:xfrm>
        </p:spPr>
        <p:txBody>
          <a:bodyPr/>
          <a:lstStyle/>
          <a:p>
            <a:r>
              <a:rPr lang="en-US"/>
              <a:t>Click to edit Master title style</a:t>
            </a:r>
          </a:p>
        </p:txBody>
      </p:sp>
      <p:sp>
        <p:nvSpPr>
          <p:cNvPr id="5" name="Text Placeholder 4">
            <a:extLst>
              <a:ext uri="{FF2B5EF4-FFF2-40B4-BE49-F238E27FC236}">
                <a16:creationId xmlns:a16="http://schemas.microsoft.com/office/drawing/2014/main" id="{46443F89-3998-9A06-C6EC-94FDC0688409}"/>
              </a:ext>
            </a:extLst>
          </p:cNvPr>
          <p:cNvSpPr>
            <a:spLocks noGrp="1"/>
          </p:cNvSpPr>
          <p:nvPr>
            <p:ph type="body" sz="quarter" idx="13"/>
          </p:nvPr>
        </p:nvSpPr>
        <p:spPr>
          <a:xfrm>
            <a:off x="6566472" y="1252705"/>
            <a:ext cx="5040312" cy="1439729"/>
          </a:xfrm>
        </p:spPr>
        <p:txBody>
          <a:bodyPr/>
          <a:lstStyle>
            <a:lvl1pPr marL="0" indent="0">
              <a:buNone/>
              <a:defRPr sz="2400">
                <a:latin typeface="+mn-lt"/>
              </a:defRPr>
            </a:lvl1pPr>
            <a:lvl2pPr marL="228600" indent="0">
              <a:buNone/>
              <a:defRPr sz="1800">
                <a:latin typeface="+mn-lt"/>
              </a:defRPr>
            </a:lvl2pPr>
            <a:lvl3pPr marL="457200" indent="0">
              <a:buNone/>
              <a:defRPr sz="1400">
                <a:latin typeface="+mn-lt"/>
              </a:defRPr>
            </a:lvl3pPr>
            <a:lvl4pPr marL="661988" indent="0">
              <a:buNone/>
              <a:defRPr sz="1200">
                <a:latin typeface="+mn-lt"/>
              </a:defRPr>
            </a:lvl4pPr>
            <a:lvl5pPr marL="855663" indent="0">
              <a:buNone/>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D42910E7-6AB6-3D1C-4881-FA8DB1B81B08}"/>
              </a:ext>
            </a:extLst>
          </p:cNvPr>
          <p:cNvSpPr>
            <a:spLocks noGrp="1"/>
          </p:cNvSpPr>
          <p:nvPr>
            <p:ph type="body" sz="quarter" idx="14"/>
          </p:nvPr>
        </p:nvSpPr>
        <p:spPr>
          <a:xfrm>
            <a:off x="6565900" y="2982005"/>
            <a:ext cx="5040313" cy="1612749"/>
          </a:xfrm>
        </p:spPr>
        <p:txBody>
          <a:bodyPr/>
          <a:lstStyle>
            <a:lvl1pPr>
              <a:defRPr sz="2400">
                <a:solidFill>
                  <a:schemeClr val="accent2"/>
                </a:solidFill>
                <a:latin typeface="+mj-lt"/>
              </a:defRPr>
            </a:lvl1pPr>
            <a:lvl2pPr marL="22860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40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pendix – Dar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7FAC52-4076-1EAB-5EEB-8620142D2247}"/>
              </a:ext>
            </a:extLst>
          </p:cNvPr>
          <p:cNvSpPr/>
          <p:nvPr userDrawn="1"/>
        </p:nvSpPr>
        <p:spPr bwMode="auto">
          <a:xfrm rot="5400000">
            <a:off x="-1877123" y="1877120"/>
            <a:ext cx="6858000" cy="3103757"/>
          </a:xfrm>
          <a:prstGeom prst="rect">
            <a:avLst/>
          </a:prstGeom>
          <a:gradFill>
            <a:gsLst>
              <a:gs pos="0">
                <a:schemeClr val="accent6">
                  <a:alpha val="0"/>
                </a:schemeClr>
              </a:gs>
              <a:gs pos="100000">
                <a:schemeClr val="accent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A67E7E1-08F2-CDEF-2139-91D1B3EE24E6}"/>
              </a:ext>
            </a:extLst>
          </p:cNvPr>
          <p:cNvSpPr/>
          <p:nvPr userDrawn="1"/>
        </p:nvSpPr>
        <p:spPr bwMode="auto">
          <a:xfrm rot="16200000">
            <a:off x="3662083" y="-1671920"/>
            <a:ext cx="6858002" cy="10201838"/>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pic>
        <p:nvPicPr>
          <p:cNvPr id="4" name="Picture 3" descr="A picture containing background pattern&#10;&#10;Description automatically generated">
            <a:extLst>
              <a:ext uri="{FF2B5EF4-FFF2-40B4-BE49-F238E27FC236}">
                <a16:creationId xmlns:a16="http://schemas.microsoft.com/office/drawing/2014/main" id="{CB0DFBF1-8025-FF04-BC33-595047D1D3A5}"/>
              </a:ext>
            </a:extLst>
          </p:cNvPr>
          <p:cNvPicPr>
            <a:picLocks noChangeAspect="1"/>
          </p:cNvPicPr>
          <p:nvPr userDrawn="1"/>
        </p:nvPicPr>
        <p:blipFill>
          <a:blip r:embed="rId2"/>
          <a:stretch>
            <a:fillRect/>
          </a:stretch>
        </p:blipFill>
        <p:spPr>
          <a:xfrm>
            <a:off x="3188032" y="-1"/>
            <a:ext cx="9003968" cy="6857747"/>
          </a:xfrm>
          <a:prstGeom prst="rect">
            <a:avLst/>
          </a:prstGeom>
        </p:spPr>
      </p:pic>
    </p:spTree>
    <p:extLst>
      <p:ext uri="{BB962C8B-B14F-4D97-AF65-F5344CB8AC3E}">
        <p14:creationId xmlns:p14="http://schemas.microsoft.com/office/powerpoint/2010/main" val="37234632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4AD4E-985C-BF26-B563-114DA8CA28B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7490525"/>
      </p:ext>
    </p:extLst>
  </p:cSld>
  <p:clrMapOvr>
    <a:masterClrMapping/>
  </p:clrMapOvr>
  <p:transition>
    <p:fade/>
  </p:transition>
</p:sldLayout>
</file>

<file path=ppt/slideLayouts/slideLayout851.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446022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2.xml><?xml version="1.0" encoding="utf-8"?>
<p:sldLayout xmlns:a="http://schemas.openxmlformats.org/drawingml/2006/main" xmlns:r="http://schemas.openxmlformats.org/officeDocument/2006/relationships" xmlns:p="http://schemas.openxmlformats.org/presentationml/2006/main" userDrawn="1">
  <p:cSld name="Title and sub_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466F-6D4E-0383-C62E-DF80A173CE76}"/>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FAB35557-68EF-DBA0-2678-F171D36CB035}"/>
              </a:ext>
            </a:extLst>
          </p:cNvPr>
          <p:cNvSpPr>
            <a:spLocks noGrp="1"/>
          </p:cNvSpPr>
          <p:nvPr>
            <p:ph type="body" sz="quarter" idx="10"/>
          </p:nvPr>
        </p:nvSpPr>
        <p:spPr>
          <a:xfrm>
            <a:off x="584200" y="1059418"/>
            <a:ext cx="11025188" cy="369332"/>
          </a:xfrm>
        </p:spPr>
        <p:txBody>
          <a:bodyPr/>
          <a:lstStyle>
            <a:lvl1pPr marL="0" indent="0">
              <a:buNone/>
              <a:defRPr sz="2400" spc="-20" baseline="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071067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3.xml><?xml version="1.0" encoding="utf-8"?>
<p:sldLayout xmlns:a="http://schemas.openxmlformats.org/drawingml/2006/main" xmlns:r="http://schemas.openxmlformats.org/officeDocument/2006/relationships" xmlns:p="http://schemas.openxmlformats.org/presentationml/2006/main" preserve="1" userDrawn="1">
  <p:cSld name="1_Title and sub_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466F-6D4E-0383-C62E-DF80A173CE7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5573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Woman wearing HoloLens working on an engine.">
            <a:extLst>
              <a:ext uri="{FF2B5EF4-FFF2-40B4-BE49-F238E27FC236}">
                <a16:creationId xmlns:a16="http://schemas.microsoft.com/office/drawing/2014/main" id="{9328BFE4-4EFD-455E-8429-C61EDBB3FDDC}"/>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35333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1" name="Picture 10" descr="Woman wearing HoloLens working on an engine.">
            <a:extLst>
              <a:ext uri="{FF2B5EF4-FFF2-40B4-BE49-F238E27FC236}">
                <a16:creationId xmlns:a16="http://schemas.microsoft.com/office/drawing/2014/main" id="{8BD67588-54F8-4ADE-8D95-53A363F9C259}"/>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754729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5820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5307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41976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9620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6D14A0-9120-C760-CB98-F4F1C52F57E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152001"/>
            <a:ext cx="4229100" cy="553998"/>
          </a:xfrm>
        </p:spPr>
        <p:txBody>
          <a:bodyPr anchor="ctr" anchorCtr="0"/>
          <a:lstStyle>
            <a:lvl1pPr marL="0" indent="0">
              <a:buNone/>
              <a:defRPr sz="3600">
                <a:solidFill>
                  <a:schemeClr val="bg1"/>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Thank you</a:t>
            </a:r>
          </a:p>
        </p:txBody>
      </p:sp>
      <p:pic>
        <p:nvPicPr>
          <p:cNvPr id="4" name="Picture 3" descr="Background pattern&#10;&#10;Description automatically generated">
            <a:extLst>
              <a:ext uri="{FF2B5EF4-FFF2-40B4-BE49-F238E27FC236}">
                <a16:creationId xmlns:a16="http://schemas.microsoft.com/office/drawing/2014/main" id="{F161BF60-BD66-BF3C-A9C8-75932B7978EC}"/>
              </a:ext>
            </a:extLst>
          </p:cNvPr>
          <p:cNvPicPr>
            <a:picLocks noChangeAspect="1"/>
          </p:cNvPicPr>
          <p:nvPr userDrawn="1"/>
        </p:nvPicPr>
        <p:blipFill>
          <a:blip r:embed="rId2"/>
          <a:stretch>
            <a:fillRect/>
          </a:stretch>
        </p:blipFill>
        <p:spPr>
          <a:xfrm>
            <a:off x="4193289" y="-1"/>
            <a:ext cx="8013701" cy="6858001"/>
          </a:xfrm>
          <a:prstGeom prst="rect">
            <a:avLst/>
          </a:prstGeom>
        </p:spPr>
      </p:pic>
      <p:pic>
        <p:nvPicPr>
          <p:cNvPr id="6" name="MS logo gray - EMF" descr="Microsoft logo, gray text version">
            <a:extLst>
              <a:ext uri="{FF2B5EF4-FFF2-40B4-BE49-F238E27FC236}">
                <a16:creationId xmlns:a16="http://schemas.microsoft.com/office/drawing/2014/main" id="{5ED20B8D-108F-B7A3-3017-326B6B71EEC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72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2761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5317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6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993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3117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6851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07995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6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26189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081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75411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08791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 Blu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a:t>
            </a:r>
            <a:r>
              <a:rPr lang="en-US" sz="800" b="0" i="0" u="none" strike="noStrike">
                <a:solidFill>
                  <a:schemeClr val="tx1"/>
                </a:solidFill>
                <a:effectLst/>
                <a:latin typeface="Proxima Nova"/>
              </a:rPr>
              <a:t>2022 Microsoft Corporation. All rights reserved.</a:t>
            </a:r>
            <a:endParaRPr lang="en-US" sz="700">
              <a:solidFill>
                <a:schemeClr val="tx1"/>
              </a:solidFill>
              <a:cs typeface="Segoe UI" pitchFamily="34" charset="0"/>
            </a:endParaRPr>
          </a:p>
        </p:txBody>
      </p:sp>
      <p:pic>
        <p:nvPicPr>
          <p:cNvPr id="5" name="MS logo white - EMF" descr="Microsoft logo white text version">
            <a:extLst>
              <a:ext uri="{FF2B5EF4-FFF2-40B4-BE49-F238E27FC236}">
                <a16:creationId xmlns:a16="http://schemas.microsoft.com/office/drawing/2014/main" id="{8A89A81A-200B-7E8E-1700-748374DCFA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9986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4641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33518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396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002277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3772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0196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427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26588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92260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0348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 Whit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bg1"/>
                </a:solidFill>
                <a:cs typeface="Segoe UI" pitchFamily="34" charset="0"/>
              </a:rPr>
              <a:t>© </a:t>
            </a:r>
            <a:r>
              <a:rPr lang="en-US" sz="800" b="0" i="0" u="none" strike="noStrike">
                <a:solidFill>
                  <a:schemeClr val="bg1"/>
                </a:solidFill>
                <a:effectLst/>
                <a:latin typeface="Proxima Nova"/>
              </a:rPr>
              <a:t>2022 Microsoft Corporation. All rights reserved.</a:t>
            </a:r>
            <a:endParaRPr lang="en-US" sz="800">
              <a:solidFill>
                <a:schemeClr val="bg1"/>
              </a:solidFill>
              <a:cs typeface="Segoe UI" pitchFamily="34" charset="0"/>
            </a:endParaRPr>
          </a:p>
        </p:txBody>
      </p:sp>
      <p:pic>
        <p:nvPicPr>
          <p:cNvPr id="4" name="MS logo gray - EMF" descr="Microsoft logo, gray text version">
            <a:extLst>
              <a:ext uri="{FF2B5EF4-FFF2-40B4-BE49-F238E27FC236}">
                <a16:creationId xmlns:a16="http://schemas.microsoft.com/office/drawing/2014/main" id="{A7E04789-3E2F-D3FD-9AF9-C6AE3548F4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93255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7186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8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714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8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558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8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0896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8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8061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6775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9123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8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2675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8957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73902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76D14A0-9120-C760-CB98-F4F1C52F57E5}"/>
              </a:ext>
            </a:extLst>
          </p:cNvPr>
          <p:cNvSpPr/>
          <p:nvPr userDrawn="1"/>
        </p:nvSpPr>
        <p:spPr bwMode="auto">
          <a:xfrm>
            <a:off x="0" y="3754243"/>
            <a:ext cx="12192000" cy="3103757"/>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152001"/>
            <a:ext cx="4229100" cy="553998"/>
          </a:xfrm>
        </p:spPr>
        <p:txBody>
          <a:bodyPr anchor="ctr" anchorCtr="0"/>
          <a:lstStyle>
            <a:lvl1pPr marL="0" indent="0">
              <a:buNone/>
              <a:defRPr sz="3600">
                <a:solidFill>
                  <a:schemeClr val="bg1"/>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Thank you</a:t>
            </a:r>
          </a:p>
        </p:txBody>
      </p:sp>
      <p:pic>
        <p:nvPicPr>
          <p:cNvPr id="4" name="Picture 3" descr="Background pattern&#10;&#10;Description automatically generated">
            <a:extLst>
              <a:ext uri="{FF2B5EF4-FFF2-40B4-BE49-F238E27FC236}">
                <a16:creationId xmlns:a16="http://schemas.microsoft.com/office/drawing/2014/main" id="{F161BF60-BD66-BF3C-A9C8-75932B7978EC}"/>
              </a:ext>
            </a:extLst>
          </p:cNvPr>
          <p:cNvPicPr>
            <a:picLocks noChangeAspect="1"/>
          </p:cNvPicPr>
          <p:nvPr userDrawn="1"/>
        </p:nvPicPr>
        <p:blipFill>
          <a:blip r:embed="rId2"/>
          <a:stretch>
            <a:fillRect/>
          </a:stretch>
        </p:blipFill>
        <p:spPr>
          <a:xfrm>
            <a:off x="4193289" y="-1"/>
            <a:ext cx="8013701" cy="6858001"/>
          </a:xfrm>
          <a:prstGeom prst="rect">
            <a:avLst/>
          </a:prstGeom>
        </p:spPr>
      </p:pic>
    </p:spTree>
    <p:extLst>
      <p:ext uri="{BB962C8B-B14F-4D97-AF65-F5344CB8AC3E}">
        <p14:creationId xmlns:p14="http://schemas.microsoft.com/office/powerpoint/2010/main" val="3237006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85408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9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55981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9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5664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9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0169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3205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55881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5405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7976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0310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6854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Dark">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02434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losing logo slide – Blu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a:t>
            </a:r>
            <a:r>
              <a:rPr lang="en-US" sz="800" b="0" i="0" u="none" strike="noStrike">
                <a:solidFill>
                  <a:schemeClr val="tx1"/>
                </a:solidFill>
                <a:effectLst/>
                <a:latin typeface="Proxima Nova"/>
              </a:rPr>
              <a:t>2022 Microsoft Corporation.</a:t>
            </a:r>
            <a:endParaRPr lang="en-US" sz="700">
              <a:solidFill>
                <a:schemeClr val="tx1"/>
              </a:solidFill>
              <a:cs typeface="Segoe UI" pitchFamily="34" charset="0"/>
            </a:endParaRPr>
          </a:p>
        </p:txBody>
      </p:sp>
      <p:pic>
        <p:nvPicPr>
          <p:cNvPr id="4" name="MS logo white - EMF" descr="Microsoft logo white text version">
            <a:extLst>
              <a:ext uri="{FF2B5EF4-FFF2-40B4-BE49-F238E27FC236}">
                <a16:creationId xmlns:a16="http://schemas.microsoft.com/office/drawing/2014/main" id="{B2FDB7B0-5F87-6507-446C-6DB0B2E41F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8469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3552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308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1466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9088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0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90868" y="585788"/>
            <a:ext cx="11018520" cy="615553"/>
          </a:xfrm>
        </p:spPr>
        <p:txBody>
          <a:bodyPr/>
          <a:lstStyle>
            <a:lvl1pPr algn="ctr">
              <a:defRPr lang="en-US" sz="4000" b="1" kern="1200" cap="none" spc="-10" baseline="0" dirty="0" smtClean="0">
                <a:ln w="3175">
                  <a:noFill/>
                </a:ln>
                <a:gradFill>
                  <a:gsLst>
                    <a:gs pos="15000">
                      <a:srgbClr val="8DC8E8"/>
                    </a:gs>
                    <a:gs pos="85000">
                      <a:srgbClr val="D59ED7"/>
                    </a:gs>
                  </a:gsLst>
                  <a:lin ang="2700000" scaled="1"/>
                </a:gra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0941136"/>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5.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427877012"/>
      </p:ext>
    </p:extLst>
  </p:cSld>
  <p:clrMapOvr>
    <a:masterClrMapping/>
  </p:clrMapOvr>
  <p:transition>
    <p:fade/>
  </p:transition>
</p:sldLayout>
</file>

<file path=ppt/slideLayouts/slideLayout906.xml><?xml version="1.0" encoding="utf-8"?>
<p:sldLayout xmlns:a="http://schemas.openxmlformats.org/drawingml/2006/main" xmlns:r="http://schemas.openxmlformats.org/officeDocument/2006/relationships" xmlns:p="http://schemas.openxmlformats.org/presentationml/2006/main" userDrawn="1">
  <p:cSld name="1_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0728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0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C752-BAAA-49A3-83E8-62A7919E8B80}"/>
              </a:ext>
            </a:extLst>
          </p:cNvPr>
          <p:cNvSpPr>
            <a:spLocks noGrp="1"/>
          </p:cNvSpPr>
          <p:nvPr>
            <p:ph type="title"/>
          </p:nvPr>
        </p:nvSpPr>
        <p:spPr>
          <a:xfrm>
            <a:off x="588263" y="328388"/>
            <a:ext cx="11018520" cy="1050923"/>
          </a:xfrm>
        </p:spPr>
        <p:txBody>
          <a:bodyPr/>
          <a:lstStyle/>
          <a:p>
            <a:r>
              <a:rPr lang="en-US"/>
              <a:t>Click to edit Master title style</a:t>
            </a:r>
          </a:p>
        </p:txBody>
      </p:sp>
      <p:sp>
        <p:nvSpPr>
          <p:cNvPr id="4" name="Rectangle 3">
            <a:extLst>
              <a:ext uri="{FF2B5EF4-FFF2-40B4-BE49-F238E27FC236}">
                <a16:creationId xmlns:a16="http://schemas.microsoft.com/office/drawing/2014/main" id="{F2D02D8F-3FE6-439A-AF18-F2C3818E0741}"/>
              </a:ext>
              <a:ext uri="{C183D7F6-B498-43B3-948B-1728B52AA6E4}">
                <adec:decorative xmlns:adec="http://schemas.microsoft.com/office/drawing/2017/decorative" val="1"/>
              </a:ext>
            </a:extLst>
          </p:cNvPr>
          <p:cNvSpPr/>
          <p:nvPr userDrawn="1"/>
        </p:nvSpPr>
        <p:spPr bwMode="auto">
          <a:xfrm flipV="1">
            <a:off x="0" y="0"/>
            <a:ext cx="12192000" cy="143643"/>
          </a:xfrm>
          <a:prstGeom prst="rect">
            <a:avLst/>
          </a:prstGeom>
          <a:solidFill>
            <a:srgbClr val="1B2C4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6" name="Rectangle 5">
            <a:extLst>
              <a:ext uri="{FF2B5EF4-FFF2-40B4-BE49-F238E27FC236}">
                <a16:creationId xmlns:a16="http://schemas.microsoft.com/office/drawing/2014/main" id="{CDCF9E21-1204-450C-A307-AD562D7908DA}"/>
              </a:ext>
              <a:ext uri="{C183D7F6-B498-43B3-948B-1728B52AA6E4}">
                <adec:decorative xmlns:adec="http://schemas.microsoft.com/office/drawing/2017/decorative" val="1"/>
              </a:ext>
            </a:extLst>
          </p:cNvPr>
          <p:cNvSpPr/>
          <p:nvPr userDrawn="1"/>
        </p:nvSpPr>
        <p:spPr bwMode="auto">
          <a:xfrm>
            <a:off x="0" y="6591301"/>
            <a:ext cx="12192000" cy="143643"/>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31012790-0A23-4497-8DD7-49DF0C5C3BB3}"/>
              </a:ext>
              <a:ext uri="{C183D7F6-B498-43B3-948B-1728B52AA6E4}">
                <adec:decorative xmlns:adec="http://schemas.microsoft.com/office/drawing/2017/decorative" val="1"/>
              </a:ext>
            </a:extLst>
          </p:cNvPr>
          <p:cNvSpPr/>
          <p:nvPr userDrawn="1"/>
        </p:nvSpPr>
        <p:spPr bwMode="auto">
          <a:xfrm>
            <a:off x="0" y="6728374"/>
            <a:ext cx="12192001" cy="1296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3237296842"/>
      </p:ext>
    </p:extLst>
  </p:cSld>
  <p:clrMapOvr>
    <a:masterClrMapping/>
  </p:clrMapOvr>
  <p:transition>
    <p:fade/>
  </p:transition>
</p:sldLayout>
</file>

<file path=ppt/slideLayouts/slideLayout9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DF9DE-E1CB-BF7E-E44E-0CD2D57D50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C3F20D-E03B-75DF-24C5-611A10609E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6DFA9-45BA-4FC4-7C6C-AE63414FCD48}"/>
              </a:ext>
            </a:extLst>
          </p:cNvPr>
          <p:cNvSpPr>
            <a:spLocks noGrp="1"/>
          </p:cNvSpPr>
          <p:nvPr>
            <p:ph type="dt" sz="half" idx="10"/>
          </p:nvPr>
        </p:nvSpPr>
        <p:spPr/>
        <p:txBody>
          <a:bodyPr/>
          <a:lstStyle/>
          <a:p>
            <a:fld id="{79038F00-2F40-4998-8808-4E0E5B1C5276}" type="datetimeFigureOut">
              <a:rPr lang="en-US" smtClean="0"/>
              <a:t>6/11/2024</a:t>
            </a:fld>
            <a:endParaRPr lang="en-US"/>
          </a:p>
        </p:txBody>
      </p:sp>
      <p:sp>
        <p:nvSpPr>
          <p:cNvPr id="5" name="Footer Placeholder 4">
            <a:extLst>
              <a:ext uri="{FF2B5EF4-FFF2-40B4-BE49-F238E27FC236}">
                <a16:creationId xmlns:a16="http://schemas.microsoft.com/office/drawing/2014/main" id="{184F2463-F4AA-7239-96F4-AEDD3C580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ACA32-4077-5236-CF23-6E2695F41BBC}"/>
              </a:ext>
            </a:extLst>
          </p:cNvPr>
          <p:cNvSpPr>
            <a:spLocks noGrp="1"/>
          </p:cNvSpPr>
          <p:nvPr>
            <p:ph type="sldNum" sz="quarter" idx="12"/>
          </p:nvPr>
        </p:nvSpPr>
        <p:spPr/>
        <p:txBody>
          <a:bodyPr/>
          <a:lstStyle/>
          <a:p>
            <a:fld id="{FE82F9E1-F56B-48CF-A3FC-B939E9253658}" type="slidenum">
              <a:rPr lang="en-US" smtClean="0"/>
              <a:t>‹#›</a:t>
            </a:fld>
            <a:endParaRPr lang="en-US"/>
          </a:p>
        </p:txBody>
      </p:sp>
    </p:spTree>
    <p:extLst>
      <p:ext uri="{BB962C8B-B14F-4D97-AF65-F5344CB8AC3E}">
        <p14:creationId xmlns:p14="http://schemas.microsoft.com/office/powerpoint/2010/main" val="3620583855"/>
      </p:ext>
    </p:extLst>
  </p:cSld>
  <p:clrMapOvr>
    <a:masterClrMapping/>
  </p:clrMapOvr>
</p:sldLayout>
</file>

<file path=ppt/slideLayouts/slideLayout90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497632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losing logo slide – Whit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bg1"/>
                </a:solidFill>
                <a:cs typeface="Segoe UI" pitchFamily="34" charset="0"/>
              </a:rPr>
              <a:t>© </a:t>
            </a:r>
            <a:r>
              <a:rPr lang="en-US" sz="800" b="0" i="0" u="none" strike="noStrike">
                <a:solidFill>
                  <a:schemeClr val="bg1"/>
                </a:solidFill>
                <a:effectLst/>
                <a:latin typeface="Proxima Nova"/>
              </a:rPr>
              <a:t>2022 Microsoft Corporation.</a:t>
            </a:r>
            <a:endParaRPr lang="en-US" sz="800">
              <a:solidFill>
                <a:schemeClr val="bg1"/>
              </a:solidFill>
              <a:cs typeface="Segoe UI" pitchFamily="34" charset="0"/>
            </a:endParaRPr>
          </a:p>
        </p:txBody>
      </p:sp>
      <p:pic>
        <p:nvPicPr>
          <p:cNvPr id="5" name="MS logo gray - EMF" descr="Microsoft logo, gray text version">
            <a:extLst>
              <a:ext uri="{FF2B5EF4-FFF2-40B4-BE49-F238E27FC236}">
                <a16:creationId xmlns:a16="http://schemas.microsoft.com/office/drawing/2014/main" id="{308A0301-BE10-A7A1-DCCE-07A7ED999A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75628"/>
            <a:ext cx="1366440" cy="292608"/>
          </a:xfrm>
          <a:prstGeom prst="rect">
            <a:avLst/>
          </a:prstGeom>
        </p:spPr>
      </p:pic>
    </p:spTree>
    <p:extLst>
      <p:ext uri="{BB962C8B-B14F-4D97-AF65-F5344CB8AC3E}">
        <p14:creationId xmlns:p14="http://schemas.microsoft.com/office/powerpoint/2010/main" val="877245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3685537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3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2.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34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4726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91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4613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949941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916.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41930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17.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6255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08991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03050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8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100" b="0" i="0" u="none" strike="noStrike" kern="1200" cap="none" spc="0" normalizeH="0" baseline="0" noProof="0" smtClean="0">
                <a:ln>
                  <a:noFill/>
                </a:ln>
                <a:solidFill>
                  <a:srgbClr val="F3F3F5">
                    <a:lumMod val="50000"/>
                  </a:srgb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IN" sz="1100" b="0" i="0" u="none" strike="noStrike" kern="1200" cap="none" spc="0" normalizeH="0" baseline="0" noProof="0">
              <a:ln>
                <a:noFill/>
              </a:ln>
              <a:solidFill>
                <a:srgbClr val="F3F3F5">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8488083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815297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19641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60791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4197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39346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700683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997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208779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919415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167623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886951"/>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930.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622805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931.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550063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32.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54748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3.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34678"/>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4.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697311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35.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078032"/>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936.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816197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7.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6655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38.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19984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9.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645822"/>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9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30887"/>
          </a:xfrm>
        </p:spPr>
        <p:txBody>
          <a:bodyPr/>
          <a:lstStyle>
            <a:lvl1pPr>
              <a:defRPr sz="28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531283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0.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87422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1.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63759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42.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32058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43.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87425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4.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15072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5.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53335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6.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36692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7.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25564726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8.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69172775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49.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21544926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79727355"/>
      </p:ext>
    </p:extLst>
  </p:cSld>
  <p:clrMapOvr>
    <a:masterClrMapping/>
  </p:clrMapOvr>
  <p:transition>
    <p:fade/>
  </p:transition>
</p:sldLayout>
</file>

<file path=ppt/slideLayouts/slideLayout9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616718"/>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5471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292186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53.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554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954.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282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955.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879587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95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253195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95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530268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8.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3846665"/>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5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140920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47449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6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333648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815412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93553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437670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76215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9608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6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413791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6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60216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6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362978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6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026428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3509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086318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7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480342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7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387927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73.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950186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974.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466336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975.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78138742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9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7239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196542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8.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1328331"/>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98452792"/>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80335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0.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510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9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7733609"/>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53223663"/>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8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778312477"/>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84.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1" y="0"/>
            <a:ext cx="622381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006006"/>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5.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30697329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86.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0592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7.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71984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88.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284920064"/>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89.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627541708"/>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594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0.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90103640"/>
      </p:ext>
    </p:extLst>
  </p:cSld>
  <p:clrMapOvr>
    <a:masterClrMapping/>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91.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886510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92.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943471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93.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567440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4.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8006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5.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446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6.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977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7.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8.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5446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9.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13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theme" Target="../theme/theme1.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592.xml"/><Relationship Id="rId18" Type="http://schemas.openxmlformats.org/officeDocument/2006/relationships/slideLayout" Target="../slideLayouts/slideLayout597.xml"/><Relationship Id="rId26" Type="http://schemas.openxmlformats.org/officeDocument/2006/relationships/slideLayout" Target="../slideLayouts/slideLayout605.xml"/><Relationship Id="rId39" Type="http://schemas.openxmlformats.org/officeDocument/2006/relationships/slideLayout" Target="../slideLayouts/slideLayout618.xml"/><Relationship Id="rId21" Type="http://schemas.openxmlformats.org/officeDocument/2006/relationships/slideLayout" Target="../slideLayouts/slideLayout600.xml"/><Relationship Id="rId34" Type="http://schemas.openxmlformats.org/officeDocument/2006/relationships/slideLayout" Target="../slideLayouts/slideLayout613.xml"/><Relationship Id="rId42" Type="http://schemas.openxmlformats.org/officeDocument/2006/relationships/slideLayout" Target="../slideLayouts/slideLayout621.xml"/><Relationship Id="rId47" Type="http://schemas.openxmlformats.org/officeDocument/2006/relationships/slideLayout" Target="../slideLayouts/slideLayout626.xml"/><Relationship Id="rId50" Type="http://schemas.openxmlformats.org/officeDocument/2006/relationships/slideLayout" Target="../slideLayouts/slideLayout629.xml"/><Relationship Id="rId55" Type="http://schemas.openxmlformats.org/officeDocument/2006/relationships/slideLayout" Target="../slideLayouts/slideLayout634.xml"/><Relationship Id="rId7" Type="http://schemas.openxmlformats.org/officeDocument/2006/relationships/slideLayout" Target="../slideLayouts/slideLayout586.xml"/><Relationship Id="rId2" Type="http://schemas.openxmlformats.org/officeDocument/2006/relationships/slideLayout" Target="../slideLayouts/slideLayout581.xml"/><Relationship Id="rId16" Type="http://schemas.openxmlformats.org/officeDocument/2006/relationships/slideLayout" Target="../slideLayouts/slideLayout595.xml"/><Relationship Id="rId29" Type="http://schemas.openxmlformats.org/officeDocument/2006/relationships/slideLayout" Target="../slideLayouts/slideLayout608.xml"/><Relationship Id="rId11" Type="http://schemas.openxmlformats.org/officeDocument/2006/relationships/slideLayout" Target="../slideLayouts/slideLayout590.xml"/><Relationship Id="rId24" Type="http://schemas.openxmlformats.org/officeDocument/2006/relationships/slideLayout" Target="../slideLayouts/slideLayout603.xml"/><Relationship Id="rId32" Type="http://schemas.openxmlformats.org/officeDocument/2006/relationships/slideLayout" Target="../slideLayouts/slideLayout611.xml"/><Relationship Id="rId37" Type="http://schemas.openxmlformats.org/officeDocument/2006/relationships/slideLayout" Target="../slideLayouts/slideLayout616.xml"/><Relationship Id="rId40" Type="http://schemas.openxmlformats.org/officeDocument/2006/relationships/slideLayout" Target="../slideLayouts/slideLayout619.xml"/><Relationship Id="rId45" Type="http://schemas.openxmlformats.org/officeDocument/2006/relationships/slideLayout" Target="../slideLayouts/slideLayout624.xml"/><Relationship Id="rId53" Type="http://schemas.openxmlformats.org/officeDocument/2006/relationships/slideLayout" Target="../slideLayouts/slideLayout632.xml"/><Relationship Id="rId58" Type="http://schemas.openxmlformats.org/officeDocument/2006/relationships/image" Target="../media/image39.emf"/><Relationship Id="rId5" Type="http://schemas.openxmlformats.org/officeDocument/2006/relationships/slideLayout" Target="../slideLayouts/slideLayout584.xml"/><Relationship Id="rId19" Type="http://schemas.openxmlformats.org/officeDocument/2006/relationships/slideLayout" Target="../slideLayouts/slideLayout598.xml"/><Relationship Id="rId4" Type="http://schemas.openxmlformats.org/officeDocument/2006/relationships/slideLayout" Target="../slideLayouts/slideLayout583.xml"/><Relationship Id="rId9" Type="http://schemas.openxmlformats.org/officeDocument/2006/relationships/slideLayout" Target="../slideLayouts/slideLayout588.xml"/><Relationship Id="rId14" Type="http://schemas.openxmlformats.org/officeDocument/2006/relationships/slideLayout" Target="../slideLayouts/slideLayout593.xml"/><Relationship Id="rId22" Type="http://schemas.openxmlformats.org/officeDocument/2006/relationships/slideLayout" Target="../slideLayouts/slideLayout601.xml"/><Relationship Id="rId27" Type="http://schemas.openxmlformats.org/officeDocument/2006/relationships/slideLayout" Target="../slideLayouts/slideLayout606.xml"/><Relationship Id="rId30" Type="http://schemas.openxmlformats.org/officeDocument/2006/relationships/slideLayout" Target="../slideLayouts/slideLayout609.xml"/><Relationship Id="rId35" Type="http://schemas.openxmlformats.org/officeDocument/2006/relationships/slideLayout" Target="../slideLayouts/slideLayout614.xml"/><Relationship Id="rId43" Type="http://schemas.openxmlformats.org/officeDocument/2006/relationships/slideLayout" Target="../slideLayouts/slideLayout622.xml"/><Relationship Id="rId48" Type="http://schemas.openxmlformats.org/officeDocument/2006/relationships/slideLayout" Target="../slideLayouts/slideLayout627.xml"/><Relationship Id="rId56" Type="http://schemas.openxmlformats.org/officeDocument/2006/relationships/theme" Target="../theme/theme10.xml"/><Relationship Id="rId8" Type="http://schemas.openxmlformats.org/officeDocument/2006/relationships/slideLayout" Target="../slideLayouts/slideLayout587.xml"/><Relationship Id="rId51" Type="http://schemas.openxmlformats.org/officeDocument/2006/relationships/slideLayout" Target="../slideLayouts/slideLayout630.xml"/><Relationship Id="rId3" Type="http://schemas.openxmlformats.org/officeDocument/2006/relationships/slideLayout" Target="../slideLayouts/slideLayout582.xml"/><Relationship Id="rId12" Type="http://schemas.openxmlformats.org/officeDocument/2006/relationships/slideLayout" Target="../slideLayouts/slideLayout591.xml"/><Relationship Id="rId17" Type="http://schemas.openxmlformats.org/officeDocument/2006/relationships/slideLayout" Target="../slideLayouts/slideLayout596.xml"/><Relationship Id="rId25" Type="http://schemas.openxmlformats.org/officeDocument/2006/relationships/slideLayout" Target="../slideLayouts/slideLayout604.xml"/><Relationship Id="rId33" Type="http://schemas.openxmlformats.org/officeDocument/2006/relationships/slideLayout" Target="../slideLayouts/slideLayout612.xml"/><Relationship Id="rId38" Type="http://schemas.openxmlformats.org/officeDocument/2006/relationships/slideLayout" Target="../slideLayouts/slideLayout617.xml"/><Relationship Id="rId46" Type="http://schemas.openxmlformats.org/officeDocument/2006/relationships/slideLayout" Target="../slideLayouts/slideLayout625.xml"/><Relationship Id="rId20" Type="http://schemas.openxmlformats.org/officeDocument/2006/relationships/slideLayout" Target="../slideLayouts/slideLayout599.xml"/><Relationship Id="rId41" Type="http://schemas.openxmlformats.org/officeDocument/2006/relationships/slideLayout" Target="../slideLayouts/slideLayout620.xml"/><Relationship Id="rId54" Type="http://schemas.openxmlformats.org/officeDocument/2006/relationships/slideLayout" Target="../slideLayouts/slideLayout633.xml"/><Relationship Id="rId1" Type="http://schemas.openxmlformats.org/officeDocument/2006/relationships/slideLayout" Target="../slideLayouts/slideLayout580.xml"/><Relationship Id="rId6" Type="http://schemas.openxmlformats.org/officeDocument/2006/relationships/slideLayout" Target="../slideLayouts/slideLayout585.xml"/><Relationship Id="rId15" Type="http://schemas.openxmlformats.org/officeDocument/2006/relationships/slideLayout" Target="../slideLayouts/slideLayout594.xml"/><Relationship Id="rId23" Type="http://schemas.openxmlformats.org/officeDocument/2006/relationships/slideLayout" Target="../slideLayouts/slideLayout602.xml"/><Relationship Id="rId28" Type="http://schemas.openxmlformats.org/officeDocument/2006/relationships/slideLayout" Target="../slideLayouts/slideLayout607.xml"/><Relationship Id="rId36" Type="http://schemas.openxmlformats.org/officeDocument/2006/relationships/slideLayout" Target="../slideLayouts/slideLayout615.xml"/><Relationship Id="rId49" Type="http://schemas.openxmlformats.org/officeDocument/2006/relationships/slideLayout" Target="../slideLayouts/slideLayout628.xml"/><Relationship Id="rId57" Type="http://schemas.openxmlformats.org/officeDocument/2006/relationships/tags" Target="../tags/tag1.xml"/><Relationship Id="rId10" Type="http://schemas.openxmlformats.org/officeDocument/2006/relationships/slideLayout" Target="../slideLayouts/slideLayout589.xml"/><Relationship Id="rId31" Type="http://schemas.openxmlformats.org/officeDocument/2006/relationships/slideLayout" Target="../slideLayouts/slideLayout610.xml"/><Relationship Id="rId44" Type="http://schemas.openxmlformats.org/officeDocument/2006/relationships/slideLayout" Target="../slideLayouts/slideLayout623.xml"/><Relationship Id="rId52" Type="http://schemas.openxmlformats.org/officeDocument/2006/relationships/slideLayout" Target="../slideLayouts/slideLayout6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42.xml"/><Relationship Id="rId13" Type="http://schemas.openxmlformats.org/officeDocument/2006/relationships/slideLayout" Target="../slideLayouts/slideLayout647.xml"/><Relationship Id="rId18" Type="http://schemas.openxmlformats.org/officeDocument/2006/relationships/slideLayout" Target="../slideLayouts/slideLayout652.xml"/><Relationship Id="rId26" Type="http://schemas.openxmlformats.org/officeDocument/2006/relationships/image" Target="../media/image119.png"/><Relationship Id="rId3" Type="http://schemas.openxmlformats.org/officeDocument/2006/relationships/slideLayout" Target="../slideLayouts/slideLayout637.xml"/><Relationship Id="rId21" Type="http://schemas.openxmlformats.org/officeDocument/2006/relationships/slideLayout" Target="../slideLayouts/slideLayout655.xml"/><Relationship Id="rId7" Type="http://schemas.openxmlformats.org/officeDocument/2006/relationships/slideLayout" Target="../slideLayouts/slideLayout641.xml"/><Relationship Id="rId12" Type="http://schemas.openxmlformats.org/officeDocument/2006/relationships/slideLayout" Target="../slideLayouts/slideLayout646.xml"/><Relationship Id="rId17" Type="http://schemas.openxmlformats.org/officeDocument/2006/relationships/slideLayout" Target="../slideLayouts/slideLayout651.xml"/><Relationship Id="rId25" Type="http://schemas.openxmlformats.org/officeDocument/2006/relationships/image" Target="../media/image118.png"/><Relationship Id="rId2" Type="http://schemas.openxmlformats.org/officeDocument/2006/relationships/slideLayout" Target="../slideLayouts/slideLayout636.xml"/><Relationship Id="rId16" Type="http://schemas.openxmlformats.org/officeDocument/2006/relationships/slideLayout" Target="../slideLayouts/slideLayout650.xml"/><Relationship Id="rId20" Type="http://schemas.openxmlformats.org/officeDocument/2006/relationships/slideLayout" Target="../slideLayouts/slideLayout654.xml"/><Relationship Id="rId1" Type="http://schemas.openxmlformats.org/officeDocument/2006/relationships/slideLayout" Target="../slideLayouts/slideLayout635.xml"/><Relationship Id="rId6" Type="http://schemas.openxmlformats.org/officeDocument/2006/relationships/slideLayout" Target="../slideLayouts/slideLayout640.xml"/><Relationship Id="rId11" Type="http://schemas.openxmlformats.org/officeDocument/2006/relationships/slideLayout" Target="../slideLayouts/slideLayout645.xml"/><Relationship Id="rId24" Type="http://schemas.openxmlformats.org/officeDocument/2006/relationships/theme" Target="../theme/theme11.xml"/><Relationship Id="rId5" Type="http://schemas.openxmlformats.org/officeDocument/2006/relationships/slideLayout" Target="../slideLayouts/slideLayout639.xml"/><Relationship Id="rId15" Type="http://schemas.openxmlformats.org/officeDocument/2006/relationships/slideLayout" Target="../slideLayouts/slideLayout649.xml"/><Relationship Id="rId23" Type="http://schemas.openxmlformats.org/officeDocument/2006/relationships/slideLayout" Target="../slideLayouts/slideLayout657.xml"/><Relationship Id="rId28" Type="http://schemas.openxmlformats.org/officeDocument/2006/relationships/image" Target="../media/image121.png"/><Relationship Id="rId10" Type="http://schemas.openxmlformats.org/officeDocument/2006/relationships/slideLayout" Target="../slideLayouts/slideLayout644.xml"/><Relationship Id="rId19" Type="http://schemas.openxmlformats.org/officeDocument/2006/relationships/slideLayout" Target="../slideLayouts/slideLayout653.xml"/><Relationship Id="rId4" Type="http://schemas.openxmlformats.org/officeDocument/2006/relationships/slideLayout" Target="../slideLayouts/slideLayout638.xml"/><Relationship Id="rId9" Type="http://schemas.openxmlformats.org/officeDocument/2006/relationships/slideLayout" Target="../slideLayouts/slideLayout643.xml"/><Relationship Id="rId14" Type="http://schemas.openxmlformats.org/officeDocument/2006/relationships/slideLayout" Target="../slideLayouts/slideLayout648.xml"/><Relationship Id="rId22" Type="http://schemas.openxmlformats.org/officeDocument/2006/relationships/slideLayout" Target="../slideLayouts/slideLayout656.xml"/><Relationship Id="rId27" Type="http://schemas.openxmlformats.org/officeDocument/2006/relationships/image" Target="../media/image120.svg"/></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683.xml"/><Relationship Id="rId21" Type="http://schemas.openxmlformats.org/officeDocument/2006/relationships/slideLayout" Target="../slideLayouts/slideLayout678.xml"/><Relationship Id="rId42" Type="http://schemas.openxmlformats.org/officeDocument/2006/relationships/slideLayout" Target="../slideLayouts/slideLayout699.xml"/><Relationship Id="rId47" Type="http://schemas.openxmlformats.org/officeDocument/2006/relationships/slideLayout" Target="../slideLayouts/slideLayout704.xml"/><Relationship Id="rId63" Type="http://schemas.openxmlformats.org/officeDocument/2006/relationships/slideLayout" Target="../slideLayouts/slideLayout720.xml"/><Relationship Id="rId68" Type="http://schemas.openxmlformats.org/officeDocument/2006/relationships/slideLayout" Target="../slideLayouts/slideLayout725.xml"/><Relationship Id="rId7" Type="http://schemas.openxmlformats.org/officeDocument/2006/relationships/slideLayout" Target="../slideLayouts/slideLayout664.xml"/><Relationship Id="rId71" Type="http://schemas.openxmlformats.org/officeDocument/2006/relationships/theme" Target="../theme/theme12.xml"/><Relationship Id="rId2" Type="http://schemas.openxmlformats.org/officeDocument/2006/relationships/slideLayout" Target="../slideLayouts/slideLayout659.xml"/><Relationship Id="rId16" Type="http://schemas.openxmlformats.org/officeDocument/2006/relationships/slideLayout" Target="../slideLayouts/slideLayout673.xml"/><Relationship Id="rId29" Type="http://schemas.openxmlformats.org/officeDocument/2006/relationships/slideLayout" Target="../slideLayouts/slideLayout686.xml"/><Relationship Id="rId11" Type="http://schemas.openxmlformats.org/officeDocument/2006/relationships/slideLayout" Target="../slideLayouts/slideLayout668.xml"/><Relationship Id="rId24" Type="http://schemas.openxmlformats.org/officeDocument/2006/relationships/slideLayout" Target="../slideLayouts/slideLayout681.xml"/><Relationship Id="rId32" Type="http://schemas.openxmlformats.org/officeDocument/2006/relationships/slideLayout" Target="../slideLayouts/slideLayout689.xml"/><Relationship Id="rId37" Type="http://schemas.openxmlformats.org/officeDocument/2006/relationships/slideLayout" Target="../slideLayouts/slideLayout694.xml"/><Relationship Id="rId40" Type="http://schemas.openxmlformats.org/officeDocument/2006/relationships/slideLayout" Target="../slideLayouts/slideLayout697.xml"/><Relationship Id="rId45" Type="http://schemas.openxmlformats.org/officeDocument/2006/relationships/slideLayout" Target="../slideLayouts/slideLayout702.xml"/><Relationship Id="rId53" Type="http://schemas.openxmlformats.org/officeDocument/2006/relationships/slideLayout" Target="../slideLayouts/slideLayout710.xml"/><Relationship Id="rId58" Type="http://schemas.openxmlformats.org/officeDocument/2006/relationships/slideLayout" Target="../slideLayouts/slideLayout715.xml"/><Relationship Id="rId66" Type="http://schemas.openxmlformats.org/officeDocument/2006/relationships/slideLayout" Target="../slideLayouts/slideLayout723.xml"/><Relationship Id="rId5" Type="http://schemas.openxmlformats.org/officeDocument/2006/relationships/slideLayout" Target="../slideLayouts/slideLayout662.xml"/><Relationship Id="rId61" Type="http://schemas.openxmlformats.org/officeDocument/2006/relationships/slideLayout" Target="../slideLayouts/slideLayout718.xml"/><Relationship Id="rId19" Type="http://schemas.openxmlformats.org/officeDocument/2006/relationships/slideLayout" Target="../slideLayouts/slideLayout676.xml"/><Relationship Id="rId14" Type="http://schemas.openxmlformats.org/officeDocument/2006/relationships/slideLayout" Target="../slideLayouts/slideLayout671.xml"/><Relationship Id="rId22" Type="http://schemas.openxmlformats.org/officeDocument/2006/relationships/slideLayout" Target="../slideLayouts/slideLayout679.xml"/><Relationship Id="rId27" Type="http://schemas.openxmlformats.org/officeDocument/2006/relationships/slideLayout" Target="../slideLayouts/slideLayout684.xml"/><Relationship Id="rId30" Type="http://schemas.openxmlformats.org/officeDocument/2006/relationships/slideLayout" Target="../slideLayouts/slideLayout687.xml"/><Relationship Id="rId35" Type="http://schemas.openxmlformats.org/officeDocument/2006/relationships/slideLayout" Target="../slideLayouts/slideLayout692.xml"/><Relationship Id="rId43" Type="http://schemas.openxmlformats.org/officeDocument/2006/relationships/slideLayout" Target="../slideLayouts/slideLayout700.xml"/><Relationship Id="rId48" Type="http://schemas.openxmlformats.org/officeDocument/2006/relationships/slideLayout" Target="../slideLayouts/slideLayout705.xml"/><Relationship Id="rId56" Type="http://schemas.openxmlformats.org/officeDocument/2006/relationships/slideLayout" Target="../slideLayouts/slideLayout713.xml"/><Relationship Id="rId64" Type="http://schemas.openxmlformats.org/officeDocument/2006/relationships/slideLayout" Target="../slideLayouts/slideLayout721.xml"/><Relationship Id="rId69" Type="http://schemas.openxmlformats.org/officeDocument/2006/relationships/slideLayout" Target="../slideLayouts/slideLayout726.xml"/><Relationship Id="rId8" Type="http://schemas.openxmlformats.org/officeDocument/2006/relationships/slideLayout" Target="../slideLayouts/slideLayout665.xml"/><Relationship Id="rId51" Type="http://schemas.openxmlformats.org/officeDocument/2006/relationships/slideLayout" Target="../slideLayouts/slideLayout708.xml"/><Relationship Id="rId72" Type="http://schemas.openxmlformats.org/officeDocument/2006/relationships/image" Target="../media/image103.emf"/><Relationship Id="rId3" Type="http://schemas.openxmlformats.org/officeDocument/2006/relationships/slideLayout" Target="../slideLayouts/slideLayout660.xml"/><Relationship Id="rId12" Type="http://schemas.openxmlformats.org/officeDocument/2006/relationships/slideLayout" Target="../slideLayouts/slideLayout669.xml"/><Relationship Id="rId17" Type="http://schemas.openxmlformats.org/officeDocument/2006/relationships/slideLayout" Target="../slideLayouts/slideLayout674.xml"/><Relationship Id="rId25" Type="http://schemas.openxmlformats.org/officeDocument/2006/relationships/slideLayout" Target="../slideLayouts/slideLayout682.xml"/><Relationship Id="rId33" Type="http://schemas.openxmlformats.org/officeDocument/2006/relationships/slideLayout" Target="../slideLayouts/slideLayout690.xml"/><Relationship Id="rId38" Type="http://schemas.openxmlformats.org/officeDocument/2006/relationships/slideLayout" Target="../slideLayouts/slideLayout695.xml"/><Relationship Id="rId46" Type="http://schemas.openxmlformats.org/officeDocument/2006/relationships/slideLayout" Target="../slideLayouts/slideLayout703.xml"/><Relationship Id="rId59" Type="http://schemas.openxmlformats.org/officeDocument/2006/relationships/slideLayout" Target="../slideLayouts/slideLayout716.xml"/><Relationship Id="rId67" Type="http://schemas.openxmlformats.org/officeDocument/2006/relationships/slideLayout" Target="../slideLayouts/slideLayout724.xml"/><Relationship Id="rId20" Type="http://schemas.openxmlformats.org/officeDocument/2006/relationships/slideLayout" Target="../slideLayouts/slideLayout677.xml"/><Relationship Id="rId41" Type="http://schemas.openxmlformats.org/officeDocument/2006/relationships/slideLayout" Target="../slideLayouts/slideLayout698.xml"/><Relationship Id="rId54" Type="http://schemas.openxmlformats.org/officeDocument/2006/relationships/slideLayout" Target="../slideLayouts/slideLayout711.xml"/><Relationship Id="rId62" Type="http://schemas.openxmlformats.org/officeDocument/2006/relationships/slideLayout" Target="../slideLayouts/slideLayout719.xml"/><Relationship Id="rId70" Type="http://schemas.openxmlformats.org/officeDocument/2006/relationships/slideLayout" Target="../slideLayouts/slideLayout727.xml"/><Relationship Id="rId1" Type="http://schemas.openxmlformats.org/officeDocument/2006/relationships/slideLayout" Target="../slideLayouts/slideLayout658.xml"/><Relationship Id="rId6" Type="http://schemas.openxmlformats.org/officeDocument/2006/relationships/slideLayout" Target="../slideLayouts/slideLayout663.xml"/><Relationship Id="rId15" Type="http://schemas.openxmlformats.org/officeDocument/2006/relationships/slideLayout" Target="../slideLayouts/slideLayout672.xml"/><Relationship Id="rId23" Type="http://schemas.openxmlformats.org/officeDocument/2006/relationships/slideLayout" Target="../slideLayouts/slideLayout680.xml"/><Relationship Id="rId28" Type="http://schemas.openxmlformats.org/officeDocument/2006/relationships/slideLayout" Target="../slideLayouts/slideLayout685.xml"/><Relationship Id="rId36" Type="http://schemas.openxmlformats.org/officeDocument/2006/relationships/slideLayout" Target="../slideLayouts/slideLayout693.xml"/><Relationship Id="rId49" Type="http://schemas.openxmlformats.org/officeDocument/2006/relationships/slideLayout" Target="../slideLayouts/slideLayout706.xml"/><Relationship Id="rId57" Type="http://schemas.openxmlformats.org/officeDocument/2006/relationships/slideLayout" Target="../slideLayouts/slideLayout714.xml"/><Relationship Id="rId10" Type="http://schemas.openxmlformats.org/officeDocument/2006/relationships/slideLayout" Target="../slideLayouts/slideLayout667.xml"/><Relationship Id="rId31" Type="http://schemas.openxmlformats.org/officeDocument/2006/relationships/slideLayout" Target="../slideLayouts/slideLayout688.xml"/><Relationship Id="rId44" Type="http://schemas.openxmlformats.org/officeDocument/2006/relationships/slideLayout" Target="../slideLayouts/slideLayout701.xml"/><Relationship Id="rId52" Type="http://schemas.openxmlformats.org/officeDocument/2006/relationships/slideLayout" Target="../slideLayouts/slideLayout709.xml"/><Relationship Id="rId60" Type="http://schemas.openxmlformats.org/officeDocument/2006/relationships/slideLayout" Target="../slideLayouts/slideLayout717.xml"/><Relationship Id="rId65" Type="http://schemas.openxmlformats.org/officeDocument/2006/relationships/slideLayout" Target="../slideLayouts/slideLayout722.xml"/><Relationship Id="rId4" Type="http://schemas.openxmlformats.org/officeDocument/2006/relationships/slideLayout" Target="../slideLayouts/slideLayout661.xml"/><Relationship Id="rId9" Type="http://schemas.openxmlformats.org/officeDocument/2006/relationships/slideLayout" Target="../slideLayouts/slideLayout666.xml"/><Relationship Id="rId13" Type="http://schemas.openxmlformats.org/officeDocument/2006/relationships/slideLayout" Target="../slideLayouts/slideLayout670.xml"/><Relationship Id="rId18" Type="http://schemas.openxmlformats.org/officeDocument/2006/relationships/slideLayout" Target="../slideLayouts/slideLayout675.xml"/><Relationship Id="rId39" Type="http://schemas.openxmlformats.org/officeDocument/2006/relationships/slideLayout" Target="../slideLayouts/slideLayout696.xml"/><Relationship Id="rId34" Type="http://schemas.openxmlformats.org/officeDocument/2006/relationships/slideLayout" Target="../slideLayouts/slideLayout691.xml"/><Relationship Id="rId50" Type="http://schemas.openxmlformats.org/officeDocument/2006/relationships/slideLayout" Target="../slideLayouts/slideLayout707.xml"/><Relationship Id="rId55" Type="http://schemas.openxmlformats.org/officeDocument/2006/relationships/slideLayout" Target="../slideLayouts/slideLayout7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35.xml"/><Relationship Id="rId13" Type="http://schemas.openxmlformats.org/officeDocument/2006/relationships/slideLayout" Target="../slideLayouts/slideLayout740.xml"/><Relationship Id="rId18" Type="http://schemas.openxmlformats.org/officeDocument/2006/relationships/slideLayout" Target="../slideLayouts/slideLayout745.xml"/><Relationship Id="rId26" Type="http://schemas.openxmlformats.org/officeDocument/2006/relationships/theme" Target="../theme/theme13.xml"/><Relationship Id="rId3" Type="http://schemas.openxmlformats.org/officeDocument/2006/relationships/slideLayout" Target="../slideLayouts/slideLayout730.xml"/><Relationship Id="rId21" Type="http://schemas.openxmlformats.org/officeDocument/2006/relationships/slideLayout" Target="../slideLayouts/slideLayout748.xml"/><Relationship Id="rId7" Type="http://schemas.openxmlformats.org/officeDocument/2006/relationships/slideLayout" Target="../slideLayouts/slideLayout734.xml"/><Relationship Id="rId12" Type="http://schemas.openxmlformats.org/officeDocument/2006/relationships/slideLayout" Target="../slideLayouts/slideLayout739.xml"/><Relationship Id="rId17" Type="http://schemas.openxmlformats.org/officeDocument/2006/relationships/slideLayout" Target="../slideLayouts/slideLayout744.xml"/><Relationship Id="rId25" Type="http://schemas.openxmlformats.org/officeDocument/2006/relationships/slideLayout" Target="../slideLayouts/slideLayout752.xml"/><Relationship Id="rId2" Type="http://schemas.openxmlformats.org/officeDocument/2006/relationships/slideLayout" Target="../slideLayouts/slideLayout729.xml"/><Relationship Id="rId16" Type="http://schemas.openxmlformats.org/officeDocument/2006/relationships/slideLayout" Target="../slideLayouts/slideLayout743.xml"/><Relationship Id="rId20" Type="http://schemas.openxmlformats.org/officeDocument/2006/relationships/slideLayout" Target="../slideLayouts/slideLayout747.xml"/><Relationship Id="rId1" Type="http://schemas.openxmlformats.org/officeDocument/2006/relationships/slideLayout" Target="../slideLayouts/slideLayout728.xml"/><Relationship Id="rId6" Type="http://schemas.openxmlformats.org/officeDocument/2006/relationships/slideLayout" Target="../slideLayouts/slideLayout733.xml"/><Relationship Id="rId11" Type="http://schemas.openxmlformats.org/officeDocument/2006/relationships/slideLayout" Target="../slideLayouts/slideLayout738.xml"/><Relationship Id="rId24" Type="http://schemas.openxmlformats.org/officeDocument/2006/relationships/slideLayout" Target="../slideLayouts/slideLayout751.xml"/><Relationship Id="rId5" Type="http://schemas.openxmlformats.org/officeDocument/2006/relationships/slideLayout" Target="../slideLayouts/slideLayout732.xml"/><Relationship Id="rId15" Type="http://schemas.openxmlformats.org/officeDocument/2006/relationships/slideLayout" Target="../slideLayouts/slideLayout742.xml"/><Relationship Id="rId23" Type="http://schemas.openxmlformats.org/officeDocument/2006/relationships/slideLayout" Target="../slideLayouts/slideLayout750.xml"/><Relationship Id="rId10" Type="http://schemas.openxmlformats.org/officeDocument/2006/relationships/slideLayout" Target="../slideLayouts/slideLayout737.xml"/><Relationship Id="rId19" Type="http://schemas.openxmlformats.org/officeDocument/2006/relationships/slideLayout" Target="../slideLayouts/slideLayout746.xml"/><Relationship Id="rId4" Type="http://schemas.openxmlformats.org/officeDocument/2006/relationships/slideLayout" Target="../slideLayouts/slideLayout731.xml"/><Relationship Id="rId9" Type="http://schemas.openxmlformats.org/officeDocument/2006/relationships/slideLayout" Target="../slideLayouts/slideLayout736.xml"/><Relationship Id="rId14" Type="http://schemas.openxmlformats.org/officeDocument/2006/relationships/slideLayout" Target="../slideLayouts/slideLayout741.xml"/><Relationship Id="rId22" Type="http://schemas.openxmlformats.org/officeDocument/2006/relationships/slideLayout" Target="../slideLayouts/slideLayout749.xml"/><Relationship Id="rId27" Type="http://schemas.openxmlformats.org/officeDocument/2006/relationships/image" Target="../media/image103.emf"/></Relationships>
</file>

<file path=ppt/slideMasters/_rels/slideMaster14.xml.rels><?xml version="1.0" encoding="UTF-8" standalone="yes"?>
<Relationships xmlns="http://schemas.openxmlformats.org/package/2006/relationships"><Relationship Id="rId26" Type="http://schemas.openxmlformats.org/officeDocument/2006/relationships/slideLayout" Target="../slideLayouts/slideLayout778.xml"/><Relationship Id="rId21" Type="http://schemas.openxmlformats.org/officeDocument/2006/relationships/slideLayout" Target="../slideLayouts/slideLayout773.xml"/><Relationship Id="rId42" Type="http://schemas.openxmlformats.org/officeDocument/2006/relationships/slideLayout" Target="../slideLayouts/slideLayout794.xml"/><Relationship Id="rId47" Type="http://schemas.openxmlformats.org/officeDocument/2006/relationships/slideLayout" Target="../slideLayouts/slideLayout799.xml"/><Relationship Id="rId63" Type="http://schemas.openxmlformats.org/officeDocument/2006/relationships/slideLayout" Target="../slideLayouts/slideLayout815.xml"/><Relationship Id="rId68" Type="http://schemas.openxmlformats.org/officeDocument/2006/relationships/slideLayout" Target="../slideLayouts/slideLayout820.xml"/><Relationship Id="rId2" Type="http://schemas.openxmlformats.org/officeDocument/2006/relationships/slideLayout" Target="../slideLayouts/slideLayout754.xml"/><Relationship Id="rId16" Type="http://schemas.openxmlformats.org/officeDocument/2006/relationships/slideLayout" Target="../slideLayouts/slideLayout768.xml"/><Relationship Id="rId29" Type="http://schemas.openxmlformats.org/officeDocument/2006/relationships/slideLayout" Target="../slideLayouts/slideLayout781.xml"/><Relationship Id="rId11" Type="http://schemas.openxmlformats.org/officeDocument/2006/relationships/slideLayout" Target="../slideLayouts/slideLayout763.xml"/><Relationship Id="rId24" Type="http://schemas.openxmlformats.org/officeDocument/2006/relationships/slideLayout" Target="../slideLayouts/slideLayout776.xml"/><Relationship Id="rId32" Type="http://schemas.openxmlformats.org/officeDocument/2006/relationships/slideLayout" Target="../slideLayouts/slideLayout784.xml"/><Relationship Id="rId37" Type="http://schemas.openxmlformats.org/officeDocument/2006/relationships/slideLayout" Target="../slideLayouts/slideLayout789.xml"/><Relationship Id="rId40" Type="http://schemas.openxmlformats.org/officeDocument/2006/relationships/slideLayout" Target="../slideLayouts/slideLayout792.xml"/><Relationship Id="rId45" Type="http://schemas.openxmlformats.org/officeDocument/2006/relationships/slideLayout" Target="../slideLayouts/slideLayout797.xml"/><Relationship Id="rId53" Type="http://schemas.openxmlformats.org/officeDocument/2006/relationships/slideLayout" Target="../slideLayouts/slideLayout805.xml"/><Relationship Id="rId58" Type="http://schemas.openxmlformats.org/officeDocument/2006/relationships/slideLayout" Target="../slideLayouts/slideLayout810.xml"/><Relationship Id="rId66" Type="http://schemas.openxmlformats.org/officeDocument/2006/relationships/slideLayout" Target="../slideLayouts/slideLayout818.xml"/><Relationship Id="rId74" Type="http://schemas.openxmlformats.org/officeDocument/2006/relationships/image" Target="../media/image10.png"/><Relationship Id="rId5" Type="http://schemas.openxmlformats.org/officeDocument/2006/relationships/slideLayout" Target="../slideLayouts/slideLayout757.xml"/><Relationship Id="rId61" Type="http://schemas.openxmlformats.org/officeDocument/2006/relationships/slideLayout" Target="../slideLayouts/slideLayout813.xml"/><Relationship Id="rId19" Type="http://schemas.openxmlformats.org/officeDocument/2006/relationships/slideLayout" Target="../slideLayouts/slideLayout771.xml"/><Relationship Id="rId14" Type="http://schemas.openxmlformats.org/officeDocument/2006/relationships/slideLayout" Target="../slideLayouts/slideLayout766.xml"/><Relationship Id="rId22" Type="http://schemas.openxmlformats.org/officeDocument/2006/relationships/slideLayout" Target="../slideLayouts/slideLayout774.xml"/><Relationship Id="rId27" Type="http://schemas.openxmlformats.org/officeDocument/2006/relationships/slideLayout" Target="../slideLayouts/slideLayout779.xml"/><Relationship Id="rId30" Type="http://schemas.openxmlformats.org/officeDocument/2006/relationships/slideLayout" Target="../slideLayouts/slideLayout782.xml"/><Relationship Id="rId35" Type="http://schemas.openxmlformats.org/officeDocument/2006/relationships/slideLayout" Target="../slideLayouts/slideLayout787.xml"/><Relationship Id="rId43" Type="http://schemas.openxmlformats.org/officeDocument/2006/relationships/slideLayout" Target="../slideLayouts/slideLayout795.xml"/><Relationship Id="rId48" Type="http://schemas.openxmlformats.org/officeDocument/2006/relationships/slideLayout" Target="../slideLayouts/slideLayout800.xml"/><Relationship Id="rId56" Type="http://schemas.openxmlformats.org/officeDocument/2006/relationships/slideLayout" Target="../slideLayouts/slideLayout808.xml"/><Relationship Id="rId64" Type="http://schemas.openxmlformats.org/officeDocument/2006/relationships/slideLayout" Target="../slideLayouts/slideLayout816.xml"/><Relationship Id="rId69" Type="http://schemas.openxmlformats.org/officeDocument/2006/relationships/slideLayout" Target="../slideLayouts/slideLayout821.xml"/><Relationship Id="rId8" Type="http://schemas.openxmlformats.org/officeDocument/2006/relationships/slideLayout" Target="../slideLayouts/slideLayout760.xml"/><Relationship Id="rId51" Type="http://schemas.openxmlformats.org/officeDocument/2006/relationships/slideLayout" Target="../slideLayouts/slideLayout803.xml"/><Relationship Id="rId72" Type="http://schemas.openxmlformats.org/officeDocument/2006/relationships/slideLayout" Target="../slideLayouts/slideLayout824.xml"/><Relationship Id="rId3" Type="http://schemas.openxmlformats.org/officeDocument/2006/relationships/slideLayout" Target="../slideLayouts/slideLayout755.xml"/><Relationship Id="rId12" Type="http://schemas.openxmlformats.org/officeDocument/2006/relationships/slideLayout" Target="../slideLayouts/slideLayout764.xml"/><Relationship Id="rId17" Type="http://schemas.openxmlformats.org/officeDocument/2006/relationships/slideLayout" Target="../slideLayouts/slideLayout769.xml"/><Relationship Id="rId25" Type="http://schemas.openxmlformats.org/officeDocument/2006/relationships/slideLayout" Target="../slideLayouts/slideLayout777.xml"/><Relationship Id="rId33" Type="http://schemas.openxmlformats.org/officeDocument/2006/relationships/slideLayout" Target="../slideLayouts/slideLayout785.xml"/><Relationship Id="rId38" Type="http://schemas.openxmlformats.org/officeDocument/2006/relationships/slideLayout" Target="../slideLayouts/slideLayout790.xml"/><Relationship Id="rId46" Type="http://schemas.openxmlformats.org/officeDocument/2006/relationships/slideLayout" Target="../slideLayouts/slideLayout798.xml"/><Relationship Id="rId59" Type="http://schemas.openxmlformats.org/officeDocument/2006/relationships/slideLayout" Target="../slideLayouts/slideLayout811.xml"/><Relationship Id="rId67" Type="http://schemas.openxmlformats.org/officeDocument/2006/relationships/slideLayout" Target="../slideLayouts/slideLayout819.xml"/><Relationship Id="rId20" Type="http://schemas.openxmlformats.org/officeDocument/2006/relationships/slideLayout" Target="../slideLayouts/slideLayout772.xml"/><Relationship Id="rId41" Type="http://schemas.openxmlformats.org/officeDocument/2006/relationships/slideLayout" Target="../slideLayouts/slideLayout793.xml"/><Relationship Id="rId54" Type="http://schemas.openxmlformats.org/officeDocument/2006/relationships/slideLayout" Target="../slideLayouts/slideLayout806.xml"/><Relationship Id="rId62" Type="http://schemas.openxmlformats.org/officeDocument/2006/relationships/slideLayout" Target="../slideLayouts/slideLayout814.xml"/><Relationship Id="rId70" Type="http://schemas.openxmlformats.org/officeDocument/2006/relationships/slideLayout" Target="../slideLayouts/slideLayout822.xml"/><Relationship Id="rId75" Type="http://schemas.openxmlformats.org/officeDocument/2006/relationships/image" Target="../media/image11.svg"/><Relationship Id="rId1" Type="http://schemas.openxmlformats.org/officeDocument/2006/relationships/slideLayout" Target="../slideLayouts/slideLayout753.xml"/><Relationship Id="rId6" Type="http://schemas.openxmlformats.org/officeDocument/2006/relationships/slideLayout" Target="../slideLayouts/slideLayout758.xml"/><Relationship Id="rId15" Type="http://schemas.openxmlformats.org/officeDocument/2006/relationships/slideLayout" Target="../slideLayouts/slideLayout767.xml"/><Relationship Id="rId23" Type="http://schemas.openxmlformats.org/officeDocument/2006/relationships/slideLayout" Target="../slideLayouts/slideLayout775.xml"/><Relationship Id="rId28" Type="http://schemas.openxmlformats.org/officeDocument/2006/relationships/slideLayout" Target="../slideLayouts/slideLayout780.xml"/><Relationship Id="rId36" Type="http://schemas.openxmlformats.org/officeDocument/2006/relationships/slideLayout" Target="../slideLayouts/slideLayout788.xml"/><Relationship Id="rId49" Type="http://schemas.openxmlformats.org/officeDocument/2006/relationships/slideLayout" Target="../slideLayouts/slideLayout801.xml"/><Relationship Id="rId57" Type="http://schemas.openxmlformats.org/officeDocument/2006/relationships/slideLayout" Target="../slideLayouts/slideLayout809.xml"/><Relationship Id="rId10" Type="http://schemas.openxmlformats.org/officeDocument/2006/relationships/slideLayout" Target="../slideLayouts/slideLayout762.xml"/><Relationship Id="rId31" Type="http://schemas.openxmlformats.org/officeDocument/2006/relationships/slideLayout" Target="../slideLayouts/slideLayout783.xml"/><Relationship Id="rId44" Type="http://schemas.openxmlformats.org/officeDocument/2006/relationships/slideLayout" Target="../slideLayouts/slideLayout796.xml"/><Relationship Id="rId52" Type="http://schemas.openxmlformats.org/officeDocument/2006/relationships/slideLayout" Target="../slideLayouts/slideLayout804.xml"/><Relationship Id="rId60" Type="http://schemas.openxmlformats.org/officeDocument/2006/relationships/slideLayout" Target="../slideLayouts/slideLayout812.xml"/><Relationship Id="rId65" Type="http://schemas.openxmlformats.org/officeDocument/2006/relationships/slideLayout" Target="../slideLayouts/slideLayout817.xml"/><Relationship Id="rId73" Type="http://schemas.openxmlformats.org/officeDocument/2006/relationships/theme" Target="../theme/theme14.xml"/><Relationship Id="rId4" Type="http://schemas.openxmlformats.org/officeDocument/2006/relationships/slideLayout" Target="../slideLayouts/slideLayout756.xml"/><Relationship Id="rId9" Type="http://schemas.openxmlformats.org/officeDocument/2006/relationships/slideLayout" Target="../slideLayouts/slideLayout761.xml"/><Relationship Id="rId13" Type="http://schemas.openxmlformats.org/officeDocument/2006/relationships/slideLayout" Target="../slideLayouts/slideLayout765.xml"/><Relationship Id="rId18" Type="http://schemas.openxmlformats.org/officeDocument/2006/relationships/slideLayout" Target="../slideLayouts/slideLayout770.xml"/><Relationship Id="rId39" Type="http://schemas.openxmlformats.org/officeDocument/2006/relationships/slideLayout" Target="../slideLayouts/slideLayout791.xml"/><Relationship Id="rId34" Type="http://schemas.openxmlformats.org/officeDocument/2006/relationships/slideLayout" Target="../slideLayouts/slideLayout786.xml"/><Relationship Id="rId50" Type="http://schemas.openxmlformats.org/officeDocument/2006/relationships/slideLayout" Target="../slideLayouts/slideLayout802.xml"/><Relationship Id="rId55" Type="http://schemas.openxmlformats.org/officeDocument/2006/relationships/slideLayout" Target="../slideLayouts/slideLayout807.xml"/><Relationship Id="rId7" Type="http://schemas.openxmlformats.org/officeDocument/2006/relationships/slideLayout" Target="../slideLayouts/slideLayout759.xml"/><Relationship Id="rId71" Type="http://schemas.openxmlformats.org/officeDocument/2006/relationships/slideLayout" Target="../slideLayouts/slideLayout82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832.xml"/><Relationship Id="rId13" Type="http://schemas.openxmlformats.org/officeDocument/2006/relationships/slideLayout" Target="../slideLayouts/slideLayout837.xml"/><Relationship Id="rId18" Type="http://schemas.openxmlformats.org/officeDocument/2006/relationships/slideLayout" Target="../slideLayouts/slideLayout842.xml"/><Relationship Id="rId26" Type="http://schemas.openxmlformats.org/officeDocument/2006/relationships/slideLayout" Target="../slideLayouts/slideLayout850.xml"/><Relationship Id="rId3" Type="http://schemas.openxmlformats.org/officeDocument/2006/relationships/slideLayout" Target="../slideLayouts/slideLayout827.xml"/><Relationship Id="rId21" Type="http://schemas.openxmlformats.org/officeDocument/2006/relationships/slideLayout" Target="../slideLayouts/slideLayout845.xml"/><Relationship Id="rId7" Type="http://schemas.openxmlformats.org/officeDocument/2006/relationships/slideLayout" Target="../slideLayouts/slideLayout831.xml"/><Relationship Id="rId12" Type="http://schemas.openxmlformats.org/officeDocument/2006/relationships/slideLayout" Target="../slideLayouts/slideLayout836.xml"/><Relationship Id="rId17" Type="http://schemas.openxmlformats.org/officeDocument/2006/relationships/slideLayout" Target="../slideLayouts/slideLayout841.xml"/><Relationship Id="rId25" Type="http://schemas.openxmlformats.org/officeDocument/2006/relationships/slideLayout" Target="../slideLayouts/slideLayout849.xml"/><Relationship Id="rId2" Type="http://schemas.openxmlformats.org/officeDocument/2006/relationships/slideLayout" Target="../slideLayouts/slideLayout826.xml"/><Relationship Id="rId16" Type="http://schemas.openxmlformats.org/officeDocument/2006/relationships/slideLayout" Target="../slideLayouts/slideLayout840.xml"/><Relationship Id="rId20" Type="http://schemas.openxmlformats.org/officeDocument/2006/relationships/slideLayout" Target="../slideLayouts/slideLayout844.xml"/><Relationship Id="rId29" Type="http://schemas.openxmlformats.org/officeDocument/2006/relationships/slideLayout" Target="../slideLayouts/slideLayout853.xml"/><Relationship Id="rId1" Type="http://schemas.openxmlformats.org/officeDocument/2006/relationships/slideLayout" Target="../slideLayouts/slideLayout825.xml"/><Relationship Id="rId6" Type="http://schemas.openxmlformats.org/officeDocument/2006/relationships/slideLayout" Target="../slideLayouts/slideLayout830.xml"/><Relationship Id="rId11" Type="http://schemas.openxmlformats.org/officeDocument/2006/relationships/slideLayout" Target="../slideLayouts/slideLayout835.xml"/><Relationship Id="rId24" Type="http://schemas.openxmlformats.org/officeDocument/2006/relationships/slideLayout" Target="../slideLayouts/slideLayout848.xml"/><Relationship Id="rId5" Type="http://schemas.openxmlformats.org/officeDocument/2006/relationships/slideLayout" Target="../slideLayouts/slideLayout829.xml"/><Relationship Id="rId15" Type="http://schemas.openxmlformats.org/officeDocument/2006/relationships/slideLayout" Target="../slideLayouts/slideLayout839.xml"/><Relationship Id="rId23" Type="http://schemas.openxmlformats.org/officeDocument/2006/relationships/slideLayout" Target="../slideLayouts/slideLayout847.xml"/><Relationship Id="rId28" Type="http://schemas.openxmlformats.org/officeDocument/2006/relationships/slideLayout" Target="../slideLayouts/slideLayout852.xml"/><Relationship Id="rId10" Type="http://schemas.openxmlformats.org/officeDocument/2006/relationships/slideLayout" Target="../slideLayouts/slideLayout834.xml"/><Relationship Id="rId19" Type="http://schemas.openxmlformats.org/officeDocument/2006/relationships/slideLayout" Target="../slideLayouts/slideLayout843.xml"/><Relationship Id="rId4" Type="http://schemas.openxmlformats.org/officeDocument/2006/relationships/slideLayout" Target="../slideLayouts/slideLayout828.xml"/><Relationship Id="rId9" Type="http://schemas.openxmlformats.org/officeDocument/2006/relationships/slideLayout" Target="../slideLayouts/slideLayout833.xml"/><Relationship Id="rId14" Type="http://schemas.openxmlformats.org/officeDocument/2006/relationships/slideLayout" Target="../slideLayouts/slideLayout838.xml"/><Relationship Id="rId22" Type="http://schemas.openxmlformats.org/officeDocument/2006/relationships/slideLayout" Target="../slideLayouts/slideLayout846.xml"/><Relationship Id="rId27" Type="http://schemas.openxmlformats.org/officeDocument/2006/relationships/slideLayout" Target="../slideLayouts/slideLayout851.xml"/><Relationship Id="rId30"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866.xml"/><Relationship Id="rId18" Type="http://schemas.openxmlformats.org/officeDocument/2006/relationships/slideLayout" Target="../slideLayouts/slideLayout871.xml"/><Relationship Id="rId26" Type="http://schemas.openxmlformats.org/officeDocument/2006/relationships/slideLayout" Target="../slideLayouts/slideLayout879.xml"/><Relationship Id="rId39" Type="http://schemas.openxmlformats.org/officeDocument/2006/relationships/slideLayout" Target="../slideLayouts/slideLayout892.xml"/><Relationship Id="rId21" Type="http://schemas.openxmlformats.org/officeDocument/2006/relationships/slideLayout" Target="../slideLayouts/slideLayout874.xml"/><Relationship Id="rId34" Type="http://schemas.openxmlformats.org/officeDocument/2006/relationships/slideLayout" Target="../slideLayouts/slideLayout887.xml"/><Relationship Id="rId42" Type="http://schemas.openxmlformats.org/officeDocument/2006/relationships/slideLayout" Target="../slideLayouts/slideLayout895.xml"/><Relationship Id="rId47" Type="http://schemas.openxmlformats.org/officeDocument/2006/relationships/slideLayout" Target="../slideLayouts/slideLayout900.xml"/><Relationship Id="rId50" Type="http://schemas.openxmlformats.org/officeDocument/2006/relationships/slideLayout" Target="../slideLayouts/slideLayout903.xml"/><Relationship Id="rId55" Type="http://schemas.openxmlformats.org/officeDocument/2006/relationships/slideLayout" Target="../slideLayouts/slideLayout908.xml"/><Relationship Id="rId7" Type="http://schemas.openxmlformats.org/officeDocument/2006/relationships/slideLayout" Target="../slideLayouts/slideLayout860.xml"/><Relationship Id="rId2" Type="http://schemas.openxmlformats.org/officeDocument/2006/relationships/slideLayout" Target="../slideLayouts/slideLayout855.xml"/><Relationship Id="rId16" Type="http://schemas.openxmlformats.org/officeDocument/2006/relationships/slideLayout" Target="../slideLayouts/slideLayout869.xml"/><Relationship Id="rId29" Type="http://schemas.openxmlformats.org/officeDocument/2006/relationships/slideLayout" Target="../slideLayouts/slideLayout882.xml"/><Relationship Id="rId11" Type="http://schemas.openxmlformats.org/officeDocument/2006/relationships/slideLayout" Target="../slideLayouts/slideLayout864.xml"/><Relationship Id="rId24" Type="http://schemas.openxmlformats.org/officeDocument/2006/relationships/slideLayout" Target="../slideLayouts/slideLayout877.xml"/><Relationship Id="rId32" Type="http://schemas.openxmlformats.org/officeDocument/2006/relationships/slideLayout" Target="../slideLayouts/slideLayout885.xml"/><Relationship Id="rId37" Type="http://schemas.openxmlformats.org/officeDocument/2006/relationships/slideLayout" Target="../slideLayouts/slideLayout890.xml"/><Relationship Id="rId40" Type="http://schemas.openxmlformats.org/officeDocument/2006/relationships/slideLayout" Target="../slideLayouts/slideLayout893.xml"/><Relationship Id="rId45" Type="http://schemas.openxmlformats.org/officeDocument/2006/relationships/slideLayout" Target="../slideLayouts/slideLayout898.xml"/><Relationship Id="rId53" Type="http://schemas.openxmlformats.org/officeDocument/2006/relationships/slideLayout" Target="../slideLayouts/slideLayout906.xml"/><Relationship Id="rId5" Type="http://schemas.openxmlformats.org/officeDocument/2006/relationships/slideLayout" Target="../slideLayouts/slideLayout858.xml"/><Relationship Id="rId19" Type="http://schemas.openxmlformats.org/officeDocument/2006/relationships/slideLayout" Target="../slideLayouts/slideLayout872.xml"/><Relationship Id="rId4" Type="http://schemas.openxmlformats.org/officeDocument/2006/relationships/slideLayout" Target="../slideLayouts/slideLayout857.xml"/><Relationship Id="rId9" Type="http://schemas.openxmlformats.org/officeDocument/2006/relationships/slideLayout" Target="../slideLayouts/slideLayout862.xml"/><Relationship Id="rId14" Type="http://schemas.openxmlformats.org/officeDocument/2006/relationships/slideLayout" Target="../slideLayouts/slideLayout867.xml"/><Relationship Id="rId22" Type="http://schemas.openxmlformats.org/officeDocument/2006/relationships/slideLayout" Target="../slideLayouts/slideLayout875.xml"/><Relationship Id="rId27" Type="http://schemas.openxmlformats.org/officeDocument/2006/relationships/slideLayout" Target="../slideLayouts/slideLayout880.xml"/><Relationship Id="rId30" Type="http://schemas.openxmlformats.org/officeDocument/2006/relationships/slideLayout" Target="../slideLayouts/slideLayout883.xml"/><Relationship Id="rId35" Type="http://schemas.openxmlformats.org/officeDocument/2006/relationships/slideLayout" Target="../slideLayouts/slideLayout888.xml"/><Relationship Id="rId43" Type="http://schemas.openxmlformats.org/officeDocument/2006/relationships/slideLayout" Target="../slideLayouts/slideLayout896.xml"/><Relationship Id="rId48" Type="http://schemas.openxmlformats.org/officeDocument/2006/relationships/slideLayout" Target="../slideLayouts/slideLayout901.xml"/><Relationship Id="rId56" Type="http://schemas.openxmlformats.org/officeDocument/2006/relationships/theme" Target="../theme/theme16.xml"/><Relationship Id="rId8" Type="http://schemas.openxmlformats.org/officeDocument/2006/relationships/slideLayout" Target="../slideLayouts/slideLayout861.xml"/><Relationship Id="rId51" Type="http://schemas.openxmlformats.org/officeDocument/2006/relationships/slideLayout" Target="../slideLayouts/slideLayout904.xml"/><Relationship Id="rId3" Type="http://schemas.openxmlformats.org/officeDocument/2006/relationships/slideLayout" Target="../slideLayouts/slideLayout856.xml"/><Relationship Id="rId12" Type="http://schemas.openxmlformats.org/officeDocument/2006/relationships/slideLayout" Target="../slideLayouts/slideLayout865.xml"/><Relationship Id="rId17" Type="http://schemas.openxmlformats.org/officeDocument/2006/relationships/slideLayout" Target="../slideLayouts/slideLayout870.xml"/><Relationship Id="rId25" Type="http://schemas.openxmlformats.org/officeDocument/2006/relationships/slideLayout" Target="../slideLayouts/slideLayout878.xml"/><Relationship Id="rId33" Type="http://schemas.openxmlformats.org/officeDocument/2006/relationships/slideLayout" Target="../slideLayouts/slideLayout886.xml"/><Relationship Id="rId38" Type="http://schemas.openxmlformats.org/officeDocument/2006/relationships/slideLayout" Target="../slideLayouts/slideLayout891.xml"/><Relationship Id="rId46" Type="http://schemas.openxmlformats.org/officeDocument/2006/relationships/slideLayout" Target="../slideLayouts/slideLayout899.xml"/><Relationship Id="rId20" Type="http://schemas.openxmlformats.org/officeDocument/2006/relationships/slideLayout" Target="../slideLayouts/slideLayout873.xml"/><Relationship Id="rId41" Type="http://schemas.openxmlformats.org/officeDocument/2006/relationships/slideLayout" Target="../slideLayouts/slideLayout894.xml"/><Relationship Id="rId54" Type="http://schemas.openxmlformats.org/officeDocument/2006/relationships/slideLayout" Target="../slideLayouts/slideLayout907.xml"/><Relationship Id="rId1" Type="http://schemas.openxmlformats.org/officeDocument/2006/relationships/slideLayout" Target="../slideLayouts/slideLayout854.xml"/><Relationship Id="rId6" Type="http://schemas.openxmlformats.org/officeDocument/2006/relationships/slideLayout" Target="../slideLayouts/slideLayout859.xml"/><Relationship Id="rId15" Type="http://schemas.openxmlformats.org/officeDocument/2006/relationships/slideLayout" Target="../slideLayouts/slideLayout868.xml"/><Relationship Id="rId23" Type="http://schemas.openxmlformats.org/officeDocument/2006/relationships/slideLayout" Target="../slideLayouts/slideLayout876.xml"/><Relationship Id="rId28" Type="http://schemas.openxmlformats.org/officeDocument/2006/relationships/slideLayout" Target="../slideLayouts/slideLayout881.xml"/><Relationship Id="rId36" Type="http://schemas.openxmlformats.org/officeDocument/2006/relationships/slideLayout" Target="../slideLayouts/slideLayout889.xml"/><Relationship Id="rId49" Type="http://schemas.openxmlformats.org/officeDocument/2006/relationships/slideLayout" Target="../slideLayouts/slideLayout902.xml"/><Relationship Id="rId57" Type="http://schemas.openxmlformats.org/officeDocument/2006/relationships/image" Target="../media/image103.emf"/><Relationship Id="rId10" Type="http://schemas.openxmlformats.org/officeDocument/2006/relationships/slideLayout" Target="../slideLayouts/slideLayout863.xml"/><Relationship Id="rId31" Type="http://schemas.openxmlformats.org/officeDocument/2006/relationships/slideLayout" Target="../slideLayouts/slideLayout884.xml"/><Relationship Id="rId44" Type="http://schemas.openxmlformats.org/officeDocument/2006/relationships/slideLayout" Target="../slideLayouts/slideLayout897.xml"/><Relationship Id="rId52" Type="http://schemas.openxmlformats.org/officeDocument/2006/relationships/slideLayout" Target="../slideLayouts/slideLayout905.xml"/></Relationships>
</file>

<file path=ppt/slideMasters/_rels/slideMaster17.xml.rels><?xml version="1.0" encoding="UTF-8" standalone="yes"?>
<Relationships xmlns="http://schemas.openxmlformats.org/package/2006/relationships"><Relationship Id="rId26" Type="http://schemas.openxmlformats.org/officeDocument/2006/relationships/slideLayout" Target="../slideLayouts/slideLayout934.xml"/><Relationship Id="rId117" Type="http://schemas.openxmlformats.org/officeDocument/2006/relationships/slideLayout" Target="../slideLayouts/slideLayout1025.xml"/><Relationship Id="rId21" Type="http://schemas.openxmlformats.org/officeDocument/2006/relationships/slideLayout" Target="../slideLayouts/slideLayout929.xml"/><Relationship Id="rId42" Type="http://schemas.openxmlformats.org/officeDocument/2006/relationships/slideLayout" Target="../slideLayouts/slideLayout950.xml"/><Relationship Id="rId47" Type="http://schemas.openxmlformats.org/officeDocument/2006/relationships/slideLayout" Target="../slideLayouts/slideLayout955.xml"/><Relationship Id="rId63" Type="http://schemas.openxmlformats.org/officeDocument/2006/relationships/slideLayout" Target="../slideLayouts/slideLayout971.xml"/><Relationship Id="rId68" Type="http://schemas.openxmlformats.org/officeDocument/2006/relationships/slideLayout" Target="../slideLayouts/slideLayout976.xml"/><Relationship Id="rId84" Type="http://schemas.openxmlformats.org/officeDocument/2006/relationships/slideLayout" Target="../slideLayouts/slideLayout992.xml"/><Relationship Id="rId89" Type="http://schemas.openxmlformats.org/officeDocument/2006/relationships/slideLayout" Target="../slideLayouts/slideLayout997.xml"/><Relationship Id="rId112" Type="http://schemas.openxmlformats.org/officeDocument/2006/relationships/slideLayout" Target="../slideLayouts/slideLayout1020.xml"/><Relationship Id="rId16" Type="http://schemas.openxmlformats.org/officeDocument/2006/relationships/slideLayout" Target="../slideLayouts/slideLayout924.xml"/><Relationship Id="rId107" Type="http://schemas.openxmlformats.org/officeDocument/2006/relationships/slideLayout" Target="../slideLayouts/slideLayout1015.xml"/><Relationship Id="rId11" Type="http://schemas.openxmlformats.org/officeDocument/2006/relationships/slideLayout" Target="../slideLayouts/slideLayout919.xml"/><Relationship Id="rId32" Type="http://schemas.openxmlformats.org/officeDocument/2006/relationships/slideLayout" Target="../slideLayouts/slideLayout940.xml"/><Relationship Id="rId37" Type="http://schemas.openxmlformats.org/officeDocument/2006/relationships/slideLayout" Target="../slideLayouts/slideLayout945.xml"/><Relationship Id="rId53" Type="http://schemas.openxmlformats.org/officeDocument/2006/relationships/slideLayout" Target="../slideLayouts/slideLayout961.xml"/><Relationship Id="rId58" Type="http://schemas.openxmlformats.org/officeDocument/2006/relationships/slideLayout" Target="../slideLayouts/slideLayout966.xml"/><Relationship Id="rId74" Type="http://schemas.openxmlformats.org/officeDocument/2006/relationships/slideLayout" Target="../slideLayouts/slideLayout982.xml"/><Relationship Id="rId79" Type="http://schemas.openxmlformats.org/officeDocument/2006/relationships/slideLayout" Target="../slideLayouts/slideLayout987.xml"/><Relationship Id="rId102" Type="http://schemas.openxmlformats.org/officeDocument/2006/relationships/slideLayout" Target="../slideLayouts/slideLayout1010.xml"/><Relationship Id="rId123" Type="http://schemas.openxmlformats.org/officeDocument/2006/relationships/theme" Target="../theme/theme17.xml"/><Relationship Id="rId5" Type="http://schemas.openxmlformats.org/officeDocument/2006/relationships/slideLayout" Target="../slideLayouts/slideLayout913.xml"/><Relationship Id="rId90" Type="http://schemas.openxmlformats.org/officeDocument/2006/relationships/slideLayout" Target="../slideLayouts/slideLayout998.xml"/><Relationship Id="rId95" Type="http://schemas.openxmlformats.org/officeDocument/2006/relationships/slideLayout" Target="../slideLayouts/slideLayout1003.xml"/><Relationship Id="rId22" Type="http://schemas.openxmlformats.org/officeDocument/2006/relationships/slideLayout" Target="../slideLayouts/slideLayout930.xml"/><Relationship Id="rId27" Type="http://schemas.openxmlformats.org/officeDocument/2006/relationships/slideLayout" Target="../slideLayouts/slideLayout935.xml"/><Relationship Id="rId43" Type="http://schemas.openxmlformats.org/officeDocument/2006/relationships/slideLayout" Target="../slideLayouts/slideLayout951.xml"/><Relationship Id="rId48" Type="http://schemas.openxmlformats.org/officeDocument/2006/relationships/slideLayout" Target="../slideLayouts/slideLayout956.xml"/><Relationship Id="rId64" Type="http://schemas.openxmlformats.org/officeDocument/2006/relationships/slideLayout" Target="../slideLayouts/slideLayout972.xml"/><Relationship Id="rId69" Type="http://schemas.openxmlformats.org/officeDocument/2006/relationships/slideLayout" Target="../slideLayouts/slideLayout977.xml"/><Relationship Id="rId113" Type="http://schemas.openxmlformats.org/officeDocument/2006/relationships/slideLayout" Target="../slideLayouts/slideLayout1021.xml"/><Relationship Id="rId118" Type="http://schemas.openxmlformats.org/officeDocument/2006/relationships/slideLayout" Target="../slideLayouts/slideLayout1026.xml"/><Relationship Id="rId80" Type="http://schemas.openxmlformats.org/officeDocument/2006/relationships/slideLayout" Target="../slideLayouts/slideLayout988.xml"/><Relationship Id="rId85" Type="http://schemas.openxmlformats.org/officeDocument/2006/relationships/slideLayout" Target="../slideLayouts/slideLayout993.xml"/><Relationship Id="rId12" Type="http://schemas.openxmlformats.org/officeDocument/2006/relationships/slideLayout" Target="../slideLayouts/slideLayout920.xml"/><Relationship Id="rId17" Type="http://schemas.openxmlformats.org/officeDocument/2006/relationships/slideLayout" Target="../slideLayouts/slideLayout925.xml"/><Relationship Id="rId33" Type="http://schemas.openxmlformats.org/officeDocument/2006/relationships/slideLayout" Target="../slideLayouts/slideLayout941.xml"/><Relationship Id="rId38" Type="http://schemas.openxmlformats.org/officeDocument/2006/relationships/slideLayout" Target="../slideLayouts/slideLayout946.xml"/><Relationship Id="rId59" Type="http://schemas.openxmlformats.org/officeDocument/2006/relationships/slideLayout" Target="../slideLayouts/slideLayout967.xml"/><Relationship Id="rId103" Type="http://schemas.openxmlformats.org/officeDocument/2006/relationships/slideLayout" Target="../slideLayouts/slideLayout1011.xml"/><Relationship Id="rId108" Type="http://schemas.openxmlformats.org/officeDocument/2006/relationships/slideLayout" Target="../slideLayouts/slideLayout1016.xml"/><Relationship Id="rId124" Type="http://schemas.openxmlformats.org/officeDocument/2006/relationships/image" Target="../media/image103.emf"/><Relationship Id="rId54" Type="http://schemas.openxmlformats.org/officeDocument/2006/relationships/slideLayout" Target="../slideLayouts/slideLayout962.xml"/><Relationship Id="rId70" Type="http://schemas.openxmlformats.org/officeDocument/2006/relationships/slideLayout" Target="../slideLayouts/slideLayout978.xml"/><Relationship Id="rId75" Type="http://schemas.openxmlformats.org/officeDocument/2006/relationships/slideLayout" Target="../slideLayouts/slideLayout983.xml"/><Relationship Id="rId91" Type="http://schemas.openxmlformats.org/officeDocument/2006/relationships/slideLayout" Target="../slideLayouts/slideLayout999.xml"/><Relationship Id="rId96" Type="http://schemas.openxmlformats.org/officeDocument/2006/relationships/slideLayout" Target="../slideLayouts/slideLayout1004.xml"/><Relationship Id="rId1" Type="http://schemas.openxmlformats.org/officeDocument/2006/relationships/slideLayout" Target="../slideLayouts/slideLayout909.xml"/><Relationship Id="rId6" Type="http://schemas.openxmlformats.org/officeDocument/2006/relationships/slideLayout" Target="../slideLayouts/slideLayout914.xml"/><Relationship Id="rId23" Type="http://schemas.openxmlformats.org/officeDocument/2006/relationships/slideLayout" Target="../slideLayouts/slideLayout931.xml"/><Relationship Id="rId28" Type="http://schemas.openxmlformats.org/officeDocument/2006/relationships/slideLayout" Target="../slideLayouts/slideLayout936.xml"/><Relationship Id="rId49" Type="http://schemas.openxmlformats.org/officeDocument/2006/relationships/slideLayout" Target="../slideLayouts/slideLayout957.xml"/><Relationship Id="rId114" Type="http://schemas.openxmlformats.org/officeDocument/2006/relationships/slideLayout" Target="../slideLayouts/slideLayout1022.xml"/><Relationship Id="rId119" Type="http://schemas.openxmlformats.org/officeDocument/2006/relationships/slideLayout" Target="../slideLayouts/slideLayout1027.xml"/><Relationship Id="rId44" Type="http://schemas.openxmlformats.org/officeDocument/2006/relationships/slideLayout" Target="../slideLayouts/slideLayout952.xml"/><Relationship Id="rId60" Type="http://schemas.openxmlformats.org/officeDocument/2006/relationships/slideLayout" Target="../slideLayouts/slideLayout968.xml"/><Relationship Id="rId65" Type="http://schemas.openxmlformats.org/officeDocument/2006/relationships/slideLayout" Target="../slideLayouts/slideLayout973.xml"/><Relationship Id="rId81" Type="http://schemas.openxmlformats.org/officeDocument/2006/relationships/slideLayout" Target="../slideLayouts/slideLayout989.xml"/><Relationship Id="rId86" Type="http://schemas.openxmlformats.org/officeDocument/2006/relationships/slideLayout" Target="../slideLayouts/slideLayout994.xml"/><Relationship Id="rId4" Type="http://schemas.openxmlformats.org/officeDocument/2006/relationships/slideLayout" Target="../slideLayouts/slideLayout912.xml"/><Relationship Id="rId9" Type="http://schemas.openxmlformats.org/officeDocument/2006/relationships/slideLayout" Target="../slideLayouts/slideLayout917.xml"/><Relationship Id="rId13" Type="http://schemas.openxmlformats.org/officeDocument/2006/relationships/slideLayout" Target="../slideLayouts/slideLayout921.xml"/><Relationship Id="rId18" Type="http://schemas.openxmlformats.org/officeDocument/2006/relationships/slideLayout" Target="../slideLayouts/slideLayout926.xml"/><Relationship Id="rId39" Type="http://schemas.openxmlformats.org/officeDocument/2006/relationships/slideLayout" Target="../slideLayouts/slideLayout947.xml"/><Relationship Id="rId109" Type="http://schemas.openxmlformats.org/officeDocument/2006/relationships/slideLayout" Target="../slideLayouts/slideLayout1017.xml"/><Relationship Id="rId34" Type="http://schemas.openxmlformats.org/officeDocument/2006/relationships/slideLayout" Target="../slideLayouts/slideLayout942.xml"/><Relationship Id="rId50" Type="http://schemas.openxmlformats.org/officeDocument/2006/relationships/slideLayout" Target="../slideLayouts/slideLayout958.xml"/><Relationship Id="rId55" Type="http://schemas.openxmlformats.org/officeDocument/2006/relationships/slideLayout" Target="../slideLayouts/slideLayout963.xml"/><Relationship Id="rId76" Type="http://schemas.openxmlformats.org/officeDocument/2006/relationships/slideLayout" Target="../slideLayouts/slideLayout984.xml"/><Relationship Id="rId97" Type="http://schemas.openxmlformats.org/officeDocument/2006/relationships/slideLayout" Target="../slideLayouts/slideLayout1005.xml"/><Relationship Id="rId104" Type="http://schemas.openxmlformats.org/officeDocument/2006/relationships/slideLayout" Target="../slideLayouts/slideLayout1012.xml"/><Relationship Id="rId120" Type="http://schemas.openxmlformats.org/officeDocument/2006/relationships/slideLayout" Target="../slideLayouts/slideLayout1028.xml"/><Relationship Id="rId7" Type="http://schemas.openxmlformats.org/officeDocument/2006/relationships/slideLayout" Target="../slideLayouts/slideLayout915.xml"/><Relationship Id="rId71" Type="http://schemas.openxmlformats.org/officeDocument/2006/relationships/slideLayout" Target="../slideLayouts/slideLayout979.xml"/><Relationship Id="rId92" Type="http://schemas.openxmlformats.org/officeDocument/2006/relationships/slideLayout" Target="../slideLayouts/slideLayout1000.xml"/><Relationship Id="rId2" Type="http://schemas.openxmlformats.org/officeDocument/2006/relationships/slideLayout" Target="../slideLayouts/slideLayout910.xml"/><Relationship Id="rId29" Type="http://schemas.openxmlformats.org/officeDocument/2006/relationships/slideLayout" Target="../slideLayouts/slideLayout937.xml"/><Relationship Id="rId24" Type="http://schemas.openxmlformats.org/officeDocument/2006/relationships/slideLayout" Target="../slideLayouts/slideLayout932.xml"/><Relationship Id="rId40" Type="http://schemas.openxmlformats.org/officeDocument/2006/relationships/slideLayout" Target="../slideLayouts/slideLayout948.xml"/><Relationship Id="rId45" Type="http://schemas.openxmlformats.org/officeDocument/2006/relationships/slideLayout" Target="../slideLayouts/slideLayout953.xml"/><Relationship Id="rId66" Type="http://schemas.openxmlformats.org/officeDocument/2006/relationships/slideLayout" Target="../slideLayouts/slideLayout974.xml"/><Relationship Id="rId87" Type="http://schemas.openxmlformats.org/officeDocument/2006/relationships/slideLayout" Target="../slideLayouts/slideLayout995.xml"/><Relationship Id="rId110" Type="http://schemas.openxmlformats.org/officeDocument/2006/relationships/slideLayout" Target="../slideLayouts/slideLayout1018.xml"/><Relationship Id="rId115" Type="http://schemas.openxmlformats.org/officeDocument/2006/relationships/slideLayout" Target="../slideLayouts/slideLayout1023.xml"/><Relationship Id="rId61" Type="http://schemas.openxmlformats.org/officeDocument/2006/relationships/slideLayout" Target="../slideLayouts/slideLayout969.xml"/><Relationship Id="rId82" Type="http://schemas.openxmlformats.org/officeDocument/2006/relationships/slideLayout" Target="../slideLayouts/slideLayout990.xml"/><Relationship Id="rId19" Type="http://schemas.openxmlformats.org/officeDocument/2006/relationships/slideLayout" Target="../slideLayouts/slideLayout927.xml"/><Relationship Id="rId14" Type="http://schemas.openxmlformats.org/officeDocument/2006/relationships/slideLayout" Target="../slideLayouts/slideLayout922.xml"/><Relationship Id="rId30" Type="http://schemas.openxmlformats.org/officeDocument/2006/relationships/slideLayout" Target="../slideLayouts/slideLayout938.xml"/><Relationship Id="rId35" Type="http://schemas.openxmlformats.org/officeDocument/2006/relationships/slideLayout" Target="../slideLayouts/slideLayout943.xml"/><Relationship Id="rId56" Type="http://schemas.openxmlformats.org/officeDocument/2006/relationships/slideLayout" Target="../slideLayouts/slideLayout964.xml"/><Relationship Id="rId77" Type="http://schemas.openxmlformats.org/officeDocument/2006/relationships/slideLayout" Target="../slideLayouts/slideLayout985.xml"/><Relationship Id="rId100" Type="http://schemas.openxmlformats.org/officeDocument/2006/relationships/slideLayout" Target="../slideLayouts/slideLayout1008.xml"/><Relationship Id="rId105" Type="http://schemas.openxmlformats.org/officeDocument/2006/relationships/slideLayout" Target="../slideLayouts/slideLayout1013.xml"/><Relationship Id="rId8" Type="http://schemas.openxmlformats.org/officeDocument/2006/relationships/slideLayout" Target="../slideLayouts/slideLayout916.xml"/><Relationship Id="rId51" Type="http://schemas.openxmlformats.org/officeDocument/2006/relationships/slideLayout" Target="../slideLayouts/slideLayout959.xml"/><Relationship Id="rId72" Type="http://schemas.openxmlformats.org/officeDocument/2006/relationships/slideLayout" Target="../slideLayouts/slideLayout980.xml"/><Relationship Id="rId93" Type="http://schemas.openxmlformats.org/officeDocument/2006/relationships/slideLayout" Target="../slideLayouts/slideLayout1001.xml"/><Relationship Id="rId98" Type="http://schemas.openxmlformats.org/officeDocument/2006/relationships/slideLayout" Target="../slideLayouts/slideLayout1006.xml"/><Relationship Id="rId121" Type="http://schemas.openxmlformats.org/officeDocument/2006/relationships/slideLayout" Target="../slideLayouts/slideLayout1029.xml"/><Relationship Id="rId3" Type="http://schemas.openxmlformats.org/officeDocument/2006/relationships/slideLayout" Target="../slideLayouts/slideLayout911.xml"/><Relationship Id="rId25" Type="http://schemas.openxmlformats.org/officeDocument/2006/relationships/slideLayout" Target="../slideLayouts/slideLayout933.xml"/><Relationship Id="rId46" Type="http://schemas.openxmlformats.org/officeDocument/2006/relationships/slideLayout" Target="../slideLayouts/slideLayout954.xml"/><Relationship Id="rId67" Type="http://schemas.openxmlformats.org/officeDocument/2006/relationships/slideLayout" Target="../slideLayouts/slideLayout975.xml"/><Relationship Id="rId116" Type="http://schemas.openxmlformats.org/officeDocument/2006/relationships/slideLayout" Target="../slideLayouts/slideLayout1024.xml"/><Relationship Id="rId20" Type="http://schemas.openxmlformats.org/officeDocument/2006/relationships/slideLayout" Target="../slideLayouts/slideLayout928.xml"/><Relationship Id="rId41" Type="http://schemas.openxmlformats.org/officeDocument/2006/relationships/slideLayout" Target="../slideLayouts/slideLayout949.xml"/><Relationship Id="rId62" Type="http://schemas.openxmlformats.org/officeDocument/2006/relationships/slideLayout" Target="../slideLayouts/slideLayout970.xml"/><Relationship Id="rId83" Type="http://schemas.openxmlformats.org/officeDocument/2006/relationships/slideLayout" Target="../slideLayouts/slideLayout991.xml"/><Relationship Id="rId88" Type="http://schemas.openxmlformats.org/officeDocument/2006/relationships/slideLayout" Target="../slideLayouts/slideLayout996.xml"/><Relationship Id="rId111" Type="http://schemas.openxmlformats.org/officeDocument/2006/relationships/slideLayout" Target="../slideLayouts/slideLayout1019.xml"/><Relationship Id="rId15" Type="http://schemas.openxmlformats.org/officeDocument/2006/relationships/slideLayout" Target="../slideLayouts/slideLayout923.xml"/><Relationship Id="rId36" Type="http://schemas.openxmlformats.org/officeDocument/2006/relationships/slideLayout" Target="../slideLayouts/slideLayout944.xml"/><Relationship Id="rId57" Type="http://schemas.openxmlformats.org/officeDocument/2006/relationships/slideLayout" Target="../slideLayouts/slideLayout965.xml"/><Relationship Id="rId106" Type="http://schemas.openxmlformats.org/officeDocument/2006/relationships/slideLayout" Target="../slideLayouts/slideLayout1014.xml"/><Relationship Id="rId10" Type="http://schemas.openxmlformats.org/officeDocument/2006/relationships/slideLayout" Target="../slideLayouts/slideLayout918.xml"/><Relationship Id="rId31" Type="http://schemas.openxmlformats.org/officeDocument/2006/relationships/slideLayout" Target="../slideLayouts/slideLayout939.xml"/><Relationship Id="rId52" Type="http://schemas.openxmlformats.org/officeDocument/2006/relationships/slideLayout" Target="../slideLayouts/slideLayout960.xml"/><Relationship Id="rId73" Type="http://schemas.openxmlformats.org/officeDocument/2006/relationships/slideLayout" Target="../slideLayouts/slideLayout981.xml"/><Relationship Id="rId78" Type="http://schemas.openxmlformats.org/officeDocument/2006/relationships/slideLayout" Target="../slideLayouts/slideLayout986.xml"/><Relationship Id="rId94" Type="http://schemas.openxmlformats.org/officeDocument/2006/relationships/slideLayout" Target="../slideLayouts/slideLayout1002.xml"/><Relationship Id="rId99" Type="http://schemas.openxmlformats.org/officeDocument/2006/relationships/slideLayout" Target="../slideLayouts/slideLayout1007.xml"/><Relationship Id="rId101" Type="http://schemas.openxmlformats.org/officeDocument/2006/relationships/slideLayout" Target="../slideLayouts/slideLayout1009.xml"/><Relationship Id="rId122" Type="http://schemas.openxmlformats.org/officeDocument/2006/relationships/slideLayout" Target="../slideLayouts/slideLayout1030.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1043.xml"/><Relationship Id="rId18" Type="http://schemas.openxmlformats.org/officeDocument/2006/relationships/slideLayout" Target="../slideLayouts/slideLayout1048.xml"/><Relationship Id="rId26" Type="http://schemas.openxmlformats.org/officeDocument/2006/relationships/slideLayout" Target="../slideLayouts/slideLayout1056.xml"/><Relationship Id="rId39" Type="http://schemas.openxmlformats.org/officeDocument/2006/relationships/slideLayout" Target="../slideLayouts/slideLayout1069.xml"/><Relationship Id="rId21" Type="http://schemas.openxmlformats.org/officeDocument/2006/relationships/slideLayout" Target="../slideLayouts/slideLayout1051.xml"/><Relationship Id="rId34" Type="http://schemas.openxmlformats.org/officeDocument/2006/relationships/slideLayout" Target="../slideLayouts/slideLayout1064.xml"/><Relationship Id="rId42" Type="http://schemas.openxmlformats.org/officeDocument/2006/relationships/slideLayout" Target="../slideLayouts/slideLayout1072.xml"/><Relationship Id="rId47" Type="http://schemas.openxmlformats.org/officeDocument/2006/relationships/slideLayout" Target="../slideLayouts/slideLayout1077.xml"/><Relationship Id="rId50" Type="http://schemas.openxmlformats.org/officeDocument/2006/relationships/slideLayout" Target="../slideLayouts/slideLayout1080.xml"/><Relationship Id="rId55" Type="http://schemas.openxmlformats.org/officeDocument/2006/relationships/slideLayout" Target="../slideLayouts/slideLayout1085.xml"/><Relationship Id="rId63" Type="http://schemas.openxmlformats.org/officeDocument/2006/relationships/image" Target="../media/image10.png"/><Relationship Id="rId7" Type="http://schemas.openxmlformats.org/officeDocument/2006/relationships/slideLayout" Target="../slideLayouts/slideLayout1037.xml"/><Relationship Id="rId2" Type="http://schemas.openxmlformats.org/officeDocument/2006/relationships/slideLayout" Target="../slideLayouts/slideLayout1032.xml"/><Relationship Id="rId16" Type="http://schemas.openxmlformats.org/officeDocument/2006/relationships/slideLayout" Target="../slideLayouts/slideLayout1046.xml"/><Relationship Id="rId29" Type="http://schemas.openxmlformats.org/officeDocument/2006/relationships/slideLayout" Target="../slideLayouts/slideLayout1059.xml"/><Relationship Id="rId11" Type="http://schemas.openxmlformats.org/officeDocument/2006/relationships/slideLayout" Target="../slideLayouts/slideLayout1041.xml"/><Relationship Id="rId24" Type="http://schemas.openxmlformats.org/officeDocument/2006/relationships/slideLayout" Target="../slideLayouts/slideLayout1054.xml"/><Relationship Id="rId32" Type="http://schemas.openxmlformats.org/officeDocument/2006/relationships/slideLayout" Target="../slideLayouts/slideLayout1062.xml"/><Relationship Id="rId37" Type="http://schemas.openxmlformats.org/officeDocument/2006/relationships/slideLayout" Target="../slideLayouts/slideLayout1067.xml"/><Relationship Id="rId40" Type="http://schemas.openxmlformats.org/officeDocument/2006/relationships/slideLayout" Target="../slideLayouts/slideLayout1070.xml"/><Relationship Id="rId45" Type="http://schemas.openxmlformats.org/officeDocument/2006/relationships/slideLayout" Target="../slideLayouts/slideLayout1075.xml"/><Relationship Id="rId53" Type="http://schemas.openxmlformats.org/officeDocument/2006/relationships/slideLayout" Target="../slideLayouts/slideLayout1083.xml"/><Relationship Id="rId58" Type="http://schemas.openxmlformats.org/officeDocument/2006/relationships/slideLayout" Target="../slideLayouts/slideLayout1088.xml"/><Relationship Id="rId5" Type="http://schemas.openxmlformats.org/officeDocument/2006/relationships/slideLayout" Target="../slideLayouts/slideLayout1035.xml"/><Relationship Id="rId61" Type="http://schemas.openxmlformats.org/officeDocument/2006/relationships/oleObject" Target="../embeddings/oleObject2.bin"/><Relationship Id="rId19" Type="http://schemas.openxmlformats.org/officeDocument/2006/relationships/slideLayout" Target="../slideLayouts/slideLayout1049.xml"/><Relationship Id="rId14" Type="http://schemas.openxmlformats.org/officeDocument/2006/relationships/slideLayout" Target="../slideLayouts/slideLayout1044.xml"/><Relationship Id="rId22" Type="http://schemas.openxmlformats.org/officeDocument/2006/relationships/slideLayout" Target="../slideLayouts/slideLayout1052.xml"/><Relationship Id="rId27" Type="http://schemas.openxmlformats.org/officeDocument/2006/relationships/slideLayout" Target="../slideLayouts/slideLayout1057.xml"/><Relationship Id="rId30" Type="http://schemas.openxmlformats.org/officeDocument/2006/relationships/slideLayout" Target="../slideLayouts/slideLayout1060.xml"/><Relationship Id="rId35" Type="http://schemas.openxmlformats.org/officeDocument/2006/relationships/slideLayout" Target="../slideLayouts/slideLayout1065.xml"/><Relationship Id="rId43" Type="http://schemas.openxmlformats.org/officeDocument/2006/relationships/slideLayout" Target="../slideLayouts/slideLayout1073.xml"/><Relationship Id="rId48" Type="http://schemas.openxmlformats.org/officeDocument/2006/relationships/slideLayout" Target="../slideLayouts/slideLayout1078.xml"/><Relationship Id="rId56" Type="http://schemas.openxmlformats.org/officeDocument/2006/relationships/slideLayout" Target="../slideLayouts/slideLayout1086.xml"/><Relationship Id="rId64" Type="http://schemas.openxmlformats.org/officeDocument/2006/relationships/image" Target="../media/image11.svg"/><Relationship Id="rId8" Type="http://schemas.openxmlformats.org/officeDocument/2006/relationships/slideLayout" Target="../slideLayouts/slideLayout1038.xml"/><Relationship Id="rId51" Type="http://schemas.openxmlformats.org/officeDocument/2006/relationships/slideLayout" Target="../slideLayouts/slideLayout1081.xml"/><Relationship Id="rId3" Type="http://schemas.openxmlformats.org/officeDocument/2006/relationships/slideLayout" Target="../slideLayouts/slideLayout1033.xml"/><Relationship Id="rId12" Type="http://schemas.openxmlformats.org/officeDocument/2006/relationships/slideLayout" Target="../slideLayouts/slideLayout1042.xml"/><Relationship Id="rId17" Type="http://schemas.openxmlformats.org/officeDocument/2006/relationships/slideLayout" Target="../slideLayouts/slideLayout1047.xml"/><Relationship Id="rId25" Type="http://schemas.openxmlformats.org/officeDocument/2006/relationships/slideLayout" Target="../slideLayouts/slideLayout1055.xml"/><Relationship Id="rId33" Type="http://schemas.openxmlformats.org/officeDocument/2006/relationships/slideLayout" Target="../slideLayouts/slideLayout1063.xml"/><Relationship Id="rId38" Type="http://schemas.openxmlformats.org/officeDocument/2006/relationships/slideLayout" Target="../slideLayouts/slideLayout1068.xml"/><Relationship Id="rId46" Type="http://schemas.openxmlformats.org/officeDocument/2006/relationships/slideLayout" Target="../slideLayouts/slideLayout1076.xml"/><Relationship Id="rId59" Type="http://schemas.openxmlformats.org/officeDocument/2006/relationships/theme" Target="../theme/theme18.xml"/><Relationship Id="rId20" Type="http://schemas.openxmlformats.org/officeDocument/2006/relationships/slideLayout" Target="../slideLayouts/slideLayout1050.xml"/><Relationship Id="rId41" Type="http://schemas.openxmlformats.org/officeDocument/2006/relationships/slideLayout" Target="../slideLayouts/slideLayout1071.xml"/><Relationship Id="rId54" Type="http://schemas.openxmlformats.org/officeDocument/2006/relationships/slideLayout" Target="../slideLayouts/slideLayout1084.xml"/><Relationship Id="rId62" Type="http://schemas.openxmlformats.org/officeDocument/2006/relationships/image" Target="../media/image170.emf"/><Relationship Id="rId1" Type="http://schemas.openxmlformats.org/officeDocument/2006/relationships/slideLayout" Target="../slideLayouts/slideLayout1031.xml"/><Relationship Id="rId6" Type="http://schemas.openxmlformats.org/officeDocument/2006/relationships/slideLayout" Target="../slideLayouts/slideLayout1036.xml"/><Relationship Id="rId15" Type="http://schemas.openxmlformats.org/officeDocument/2006/relationships/slideLayout" Target="../slideLayouts/slideLayout1045.xml"/><Relationship Id="rId23" Type="http://schemas.openxmlformats.org/officeDocument/2006/relationships/slideLayout" Target="../slideLayouts/slideLayout1053.xml"/><Relationship Id="rId28" Type="http://schemas.openxmlformats.org/officeDocument/2006/relationships/slideLayout" Target="../slideLayouts/slideLayout1058.xml"/><Relationship Id="rId36" Type="http://schemas.openxmlformats.org/officeDocument/2006/relationships/slideLayout" Target="../slideLayouts/slideLayout1066.xml"/><Relationship Id="rId49" Type="http://schemas.openxmlformats.org/officeDocument/2006/relationships/slideLayout" Target="../slideLayouts/slideLayout1079.xml"/><Relationship Id="rId57" Type="http://schemas.openxmlformats.org/officeDocument/2006/relationships/slideLayout" Target="../slideLayouts/slideLayout1087.xml"/><Relationship Id="rId10" Type="http://schemas.openxmlformats.org/officeDocument/2006/relationships/slideLayout" Target="../slideLayouts/slideLayout1040.xml"/><Relationship Id="rId31" Type="http://schemas.openxmlformats.org/officeDocument/2006/relationships/slideLayout" Target="../slideLayouts/slideLayout1061.xml"/><Relationship Id="rId44" Type="http://schemas.openxmlformats.org/officeDocument/2006/relationships/slideLayout" Target="../slideLayouts/slideLayout1074.xml"/><Relationship Id="rId52" Type="http://schemas.openxmlformats.org/officeDocument/2006/relationships/slideLayout" Target="../slideLayouts/slideLayout1082.xml"/><Relationship Id="rId60" Type="http://schemas.openxmlformats.org/officeDocument/2006/relationships/tags" Target="../tags/tag48.xml"/><Relationship Id="rId4" Type="http://schemas.openxmlformats.org/officeDocument/2006/relationships/slideLayout" Target="../slideLayouts/slideLayout1034.xml"/><Relationship Id="rId9" Type="http://schemas.openxmlformats.org/officeDocument/2006/relationships/slideLayout" Target="../slideLayouts/slideLayout10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9" Type="http://schemas.openxmlformats.org/officeDocument/2006/relationships/slideLayout" Target="../slideLayouts/slideLayout133.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42" Type="http://schemas.openxmlformats.org/officeDocument/2006/relationships/slideLayout" Target="../slideLayouts/slideLayout136.xml"/><Relationship Id="rId47" Type="http://schemas.openxmlformats.org/officeDocument/2006/relationships/slideLayout" Target="../slideLayouts/slideLayout141.xml"/><Relationship Id="rId50" Type="http://schemas.openxmlformats.org/officeDocument/2006/relationships/image" Target="../media/image10.png"/><Relationship Id="rId7" Type="http://schemas.openxmlformats.org/officeDocument/2006/relationships/slideLayout" Target="../slideLayouts/slideLayout10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9" Type="http://schemas.openxmlformats.org/officeDocument/2006/relationships/slideLayout" Target="../slideLayouts/slideLayout123.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slideLayout" Target="../slideLayouts/slideLayout131.xml"/><Relationship Id="rId40" Type="http://schemas.openxmlformats.org/officeDocument/2006/relationships/slideLayout" Target="../slideLayouts/slideLayout134.xml"/><Relationship Id="rId45" Type="http://schemas.openxmlformats.org/officeDocument/2006/relationships/slideLayout" Target="../slideLayouts/slideLayout139.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slideLayout" Target="../slideLayouts/slideLayout130.xml"/><Relationship Id="rId49" Type="http://schemas.openxmlformats.org/officeDocument/2006/relationships/theme" Target="../theme/theme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4" Type="http://schemas.openxmlformats.org/officeDocument/2006/relationships/slideLayout" Target="../slideLayouts/slideLayout138.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slideLayout" Target="../slideLayouts/slideLayout129.xml"/><Relationship Id="rId43" Type="http://schemas.openxmlformats.org/officeDocument/2006/relationships/slideLayout" Target="../slideLayouts/slideLayout137.xml"/><Relationship Id="rId48" Type="http://schemas.openxmlformats.org/officeDocument/2006/relationships/slideLayout" Target="../slideLayouts/slideLayout142.xml"/><Relationship Id="rId8" Type="http://schemas.openxmlformats.org/officeDocument/2006/relationships/slideLayout" Target="../slideLayouts/slideLayout102.xml"/><Relationship Id="rId51" Type="http://schemas.openxmlformats.org/officeDocument/2006/relationships/image" Target="../media/image11.svg"/><Relationship Id="rId3" Type="http://schemas.openxmlformats.org/officeDocument/2006/relationships/slideLayout" Target="../slideLayouts/slideLayout97.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38" Type="http://schemas.openxmlformats.org/officeDocument/2006/relationships/slideLayout" Target="../slideLayouts/slideLayout132.xml"/><Relationship Id="rId46" Type="http://schemas.openxmlformats.org/officeDocument/2006/relationships/slideLayout" Target="../slideLayouts/slideLayout140.xml"/><Relationship Id="rId20" Type="http://schemas.openxmlformats.org/officeDocument/2006/relationships/slideLayout" Target="../slideLayouts/slideLayout114.xml"/><Relationship Id="rId41" Type="http://schemas.openxmlformats.org/officeDocument/2006/relationships/slideLayout" Target="../slideLayouts/slideLayout135.xml"/><Relationship Id="rId1" Type="http://schemas.openxmlformats.org/officeDocument/2006/relationships/slideLayout" Target="../slideLayouts/slideLayout95.xml"/><Relationship Id="rId6"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50" Type="http://schemas.openxmlformats.org/officeDocument/2006/relationships/slideLayout" Target="../slideLayouts/slideLayout192.xml"/><Relationship Id="rId55" Type="http://schemas.openxmlformats.org/officeDocument/2006/relationships/image" Target="../media/image10.png"/><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9" Type="http://schemas.openxmlformats.org/officeDocument/2006/relationships/slideLayout" Target="../slideLayouts/slideLayout171.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3" Type="http://schemas.openxmlformats.org/officeDocument/2006/relationships/slideLayout" Target="../slideLayouts/slideLayout195.xml"/><Relationship Id="rId5" Type="http://schemas.openxmlformats.org/officeDocument/2006/relationships/slideLayout" Target="../slideLayouts/slideLayout147.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slideLayout" Target="../slideLayouts/slideLayout194.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56" Type="http://schemas.openxmlformats.org/officeDocument/2006/relationships/image" Target="../media/image11.svg"/><Relationship Id="rId8" Type="http://schemas.openxmlformats.org/officeDocument/2006/relationships/slideLayout" Target="../slideLayouts/slideLayout150.xml"/><Relationship Id="rId51" Type="http://schemas.openxmlformats.org/officeDocument/2006/relationships/slideLayout" Target="../slideLayouts/slideLayout193.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20" Type="http://schemas.openxmlformats.org/officeDocument/2006/relationships/slideLayout" Target="../slideLayouts/slideLayout162.xml"/><Relationship Id="rId41" Type="http://schemas.openxmlformats.org/officeDocument/2006/relationships/slideLayout" Target="../slideLayouts/slideLayout183.xml"/><Relationship Id="rId54" Type="http://schemas.openxmlformats.org/officeDocument/2006/relationships/theme" Target="../theme/theme3.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theme" Target="../theme/theme4.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26" Type="http://schemas.openxmlformats.org/officeDocument/2006/relationships/slideLayout" Target="../slideLayouts/slideLayout248.xml"/><Relationship Id="rId39" Type="http://schemas.openxmlformats.org/officeDocument/2006/relationships/slideLayout" Target="../slideLayouts/slideLayout261.xml"/><Relationship Id="rId21" Type="http://schemas.openxmlformats.org/officeDocument/2006/relationships/slideLayout" Target="../slideLayouts/slideLayout243.xml"/><Relationship Id="rId34" Type="http://schemas.openxmlformats.org/officeDocument/2006/relationships/slideLayout" Target="../slideLayouts/slideLayout256.xml"/><Relationship Id="rId42" Type="http://schemas.openxmlformats.org/officeDocument/2006/relationships/slideLayout" Target="../slideLayouts/slideLayout264.xml"/><Relationship Id="rId47" Type="http://schemas.openxmlformats.org/officeDocument/2006/relationships/slideLayout" Target="../slideLayouts/slideLayout269.xml"/><Relationship Id="rId50" Type="http://schemas.openxmlformats.org/officeDocument/2006/relationships/image" Target="../media/image39.emf"/><Relationship Id="rId7" Type="http://schemas.openxmlformats.org/officeDocument/2006/relationships/slideLayout" Target="../slideLayouts/slideLayout22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9" Type="http://schemas.openxmlformats.org/officeDocument/2006/relationships/slideLayout" Target="../slideLayouts/slideLayout251.xml"/><Relationship Id="rId11" Type="http://schemas.openxmlformats.org/officeDocument/2006/relationships/slideLayout" Target="../slideLayouts/slideLayout233.xml"/><Relationship Id="rId24" Type="http://schemas.openxmlformats.org/officeDocument/2006/relationships/slideLayout" Target="../slideLayouts/slideLayout246.xml"/><Relationship Id="rId32" Type="http://schemas.openxmlformats.org/officeDocument/2006/relationships/slideLayout" Target="../slideLayouts/slideLayout254.xml"/><Relationship Id="rId37" Type="http://schemas.openxmlformats.org/officeDocument/2006/relationships/slideLayout" Target="../slideLayouts/slideLayout259.xml"/><Relationship Id="rId40" Type="http://schemas.openxmlformats.org/officeDocument/2006/relationships/slideLayout" Target="../slideLayouts/slideLayout262.xml"/><Relationship Id="rId45" Type="http://schemas.openxmlformats.org/officeDocument/2006/relationships/slideLayout" Target="../slideLayouts/slideLayout267.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slideLayout" Target="../slideLayouts/slideLayout245.xml"/><Relationship Id="rId28" Type="http://schemas.openxmlformats.org/officeDocument/2006/relationships/slideLayout" Target="../slideLayouts/slideLayout250.xml"/><Relationship Id="rId36" Type="http://schemas.openxmlformats.org/officeDocument/2006/relationships/slideLayout" Target="../slideLayouts/slideLayout258.xml"/><Relationship Id="rId49" Type="http://schemas.openxmlformats.org/officeDocument/2006/relationships/theme" Target="../theme/theme5.xml"/><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31" Type="http://schemas.openxmlformats.org/officeDocument/2006/relationships/slideLayout" Target="../slideLayouts/slideLayout253.xml"/><Relationship Id="rId44" Type="http://schemas.openxmlformats.org/officeDocument/2006/relationships/slideLayout" Target="../slideLayouts/slideLayout266.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slideLayout" Target="../slideLayouts/slideLayout244.xml"/><Relationship Id="rId27" Type="http://schemas.openxmlformats.org/officeDocument/2006/relationships/slideLayout" Target="../slideLayouts/slideLayout249.xml"/><Relationship Id="rId30" Type="http://schemas.openxmlformats.org/officeDocument/2006/relationships/slideLayout" Target="../slideLayouts/slideLayout252.xml"/><Relationship Id="rId35" Type="http://schemas.openxmlformats.org/officeDocument/2006/relationships/slideLayout" Target="../slideLayouts/slideLayout257.xml"/><Relationship Id="rId43" Type="http://schemas.openxmlformats.org/officeDocument/2006/relationships/slideLayout" Target="../slideLayouts/slideLayout265.xml"/><Relationship Id="rId48" Type="http://schemas.openxmlformats.org/officeDocument/2006/relationships/slideLayout" Target="../slideLayouts/slideLayout270.xml"/><Relationship Id="rId8" Type="http://schemas.openxmlformats.org/officeDocument/2006/relationships/slideLayout" Target="../slideLayouts/slideLayout230.xml"/><Relationship Id="rId3" Type="http://schemas.openxmlformats.org/officeDocument/2006/relationships/slideLayout" Target="../slideLayouts/slideLayout225.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5" Type="http://schemas.openxmlformats.org/officeDocument/2006/relationships/slideLayout" Target="../slideLayouts/slideLayout247.xml"/><Relationship Id="rId33" Type="http://schemas.openxmlformats.org/officeDocument/2006/relationships/slideLayout" Target="../slideLayouts/slideLayout255.xml"/><Relationship Id="rId38" Type="http://schemas.openxmlformats.org/officeDocument/2006/relationships/slideLayout" Target="../slideLayouts/slideLayout260.xml"/><Relationship Id="rId46" Type="http://schemas.openxmlformats.org/officeDocument/2006/relationships/slideLayout" Target="../slideLayouts/slideLayout268.xml"/><Relationship Id="rId20" Type="http://schemas.openxmlformats.org/officeDocument/2006/relationships/slideLayout" Target="../slideLayouts/slideLayout242.xml"/><Relationship Id="rId41" Type="http://schemas.openxmlformats.org/officeDocument/2006/relationships/slideLayout" Target="../slideLayouts/slideLayout263.xml"/><Relationship Id="rId1" Type="http://schemas.openxmlformats.org/officeDocument/2006/relationships/slideLayout" Target="../slideLayouts/slideLayout223.xml"/><Relationship Id="rId6" Type="http://schemas.openxmlformats.org/officeDocument/2006/relationships/slideLayout" Target="../slideLayouts/slideLayout228.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96.xml"/><Relationship Id="rId21" Type="http://schemas.openxmlformats.org/officeDocument/2006/relationships/slideLayout" Target="../slideLayouts/slideLayout291.xml"/><Relationship Id="rId42" Type="http://schemas.openxmlformats.org/officeDocument/2006/relationships/slideLayout" Target="../slideLayouts/slideLayout312.xml"/><Relationship Id="rId47" Type="http://schemas.openxmlformats.org/officeDocument/2006/relationships/slideLayout" Target="../slideLayouts/slideLayout317.xml"/><Relationship Id="rId63" Type="http://schemas.openxmlformats.org/officeDocument/2006/relationships/slideLayout" Target="../slideLayouts/slideLayout333.xml"/><Relationship Id="rId68" Type="http://schemas.openxmlformats.org/officeDocument/2006/relationships/slideLayout" Target="../slideLayouts/slideLayout338.xml"/><Relationship Id="rId16" Type="http://schemas.openxmlformats.org/officeDocument/2006/relationships/slideLayout" Target="../slideLayouts/slideLayout286.xml"/><Relationship Id="rId11" Type="http://schemas.openxmlformats.org/officeDocument/2006/relationships/slideLayout" Target="../slideLayouts/slideLayout281.xml"/><Relationship Id="rId24" Type="http://schemas.openxmlformats.org/officeDocument/2006/relationships/slideLayout" Target="../slideLayouts/slideLayout294.xml"/><Relationship Id="rId32" Type="http://schemas.openxmlformats.org/officeDocument/2006/relationships/slideLayout" Target="../slideLayouts/slideLayout302.xml"/><Relationship Id="rId37" Type="http://schemas.openxmlformats.org/officeDocument/2006/relationships/slideLayout" Target="../slideLayouts/slideLayout307.xml"/><Relationship Id="rId40" Type="http://schemas.openxmlformats.org/officeDocument/2006/relationships/slideLayout" Target="../slideLayouts/slideLayout310.xml"/><Relationship Id="rId45" Type="http://schemas.openxmlformats.org/officeDocument/2006/relationships/slideLayout" Target="../slideLayouts/slideLayout315.xml"/><Relationship Id="rId53" Type="http://schemas.openxmlformats.org/officeDocument/2006/relationships/slideLayout" Target="../slideLayouts/slideLayout323.xml"/><Relationship Id="rId58" Type="http://schemas.openxmlformats.org/officeDocument/2006/relationships/slideLayout" Target="../slideLayouts/slideLayout328.xml"/><Relationship Id="rId66" Type="http://schemas.openxmlformats.org/officeDocument/2006/relationships/slideLayout" Target="../slideLayouts/slideLayout336.xml"/><Relationship Id="rId74" Type="http://schemas.openxmlformats.org/officeDocument/2006/relationships/slideLayout" Target="../slideLayouts/slideLayout344.xml"/><Relationship Id="rId5" Type="http://schemas.openxmlformats.org/officeDocument/2006/relationships/slideLayout" Target="../slideLayouts/slideLayout275.xml"/><Relationship Id="rId61" Type="http://schemas.openxmlformats.org/officeDocument/2006/relationships/slideLayout" Target="../slideLayouts/slideLayout331.xml"/><Relationship Id="rId19" Type="http://schemas.openxmlformats.org/officeDocument/2006/relationships/slideLayout" Target="../slideLayouts/slideLayout289.xml"/><Relationship Id="rId14" Type="http://schemas.openxmlformats.org/officeDocument/2006/relationships/slideLayout" Target="../slideLayouts/slideLayout284.xml"/><Relationship Id="rId22" Type="http://schemas.openxmlformats.org/officeDocument/2006/relationships/slideLayout" Target="../slideLayouts/slideLayout292.xml"/><Relationship Id="rId27" Type="http://schemas.openxmlformats.org/officeDocument/2006/relationships/slideLayout" Target="../slideLayouts/slideLayout297.xml"/><Relationship Id="rId30" Type="http://schemas.openxmlformats.org/officeDocument/2006/relationships/slideLayout" Target="../slideLayouts/slideLayout300.xml"/><Relationship Id="rId35" Type="http://schemas.openxmlformats.org/officeDocument/2006/relationships/slideLayout" Target="../slideLayouts/slideLayout305.xml"/><Relationship Id="rId43" Type="http://schemas.openxmlformats.org/officeDocument/2006/relationships/slideLayout" Target="../slideLayouts/slideLayout313.xml"/><Relationship Id="rId48" Type="http://schemas.openxmlformats.org/officeDocument/2006/relationships/slideLayout" Target="../slideLayouts/slideLayout318.xml"/><Relationship Id="rId56" Type="http://schemas.openxmlformats.org/officeDocument/2006/relationships/slideLayout" Target="../slideLayouts/slideLayout326.xml"/><Relationship Id="rId64" Type="http://schemas.openxmlformats.org/officeDocument/2006/relationships/slideLayout" Target="../slideLayouts/slideLayout334.xml"/><Relationship Id="rId69" Type="http://schemas.openxmlformats.org/officeDocument/2006/relationships/slideLayout" Target="../slideLayouts/slideLayout339.xml"/><Relationship Id="rId77" Type="http://schemas.openxmlformats.org/officeDocument/2006/relationships/image" Target="../media/image11.svg"/><Relationship Id="rId8" Type="http://schemas.openxmlformats.org/officeDocument/2006/relationships/slideLayout" Target="../slideLayouts/slideLayout278.xml"/><Relationship Id="rId51" Type="http://schemas.openxmlformats.org/officeDocument/2006/relationships/slideLayout" Target="../slideLayouts/slideLayout321.xml"/><Relationship Id="rId72" Type="http://schemas.openxmlformats.org/officeDocument/2006/relationships/slideLayout" Target="../slideLayouts/slideLayout342.xml"/><Relationship Id="rId3" Type="http://schemas.openxmlformats.org/officeDocument/2006/relationships/slideLayout" Target="../slideLayouts/slideLayout273.xml"/><Relationship Id="rId12" Type="http://schemas.openxmlformats.org/officeDocument/2006/relationships/slideLayout" Target="../slideLayouts/slideLayout282.xml"/><Relationship Id="rId17" Type="http://schemas.openxmlformats.org/officeDocument/2006/relationships/slideLayout" Target="../slideLayouts/slideLayout287.xml"/><Relationship Id="rId25" Type="http://schemas.openxmlformats.org/officeDocument/2006/relationships/slideLayout" Target="../slideLayouts/slideLayout295.xml"/><Relationship Id="rId33" Type="http://schemas.openxmlformats.org/officeDocument/2006/relationships/slideLayout" Target="../slideLayouts/slideLayout303.xml"/><Relationship Id="rId38" Type="http://schemas.openxmlformats.org/officeDocument/2006/relationships/slideLayout" Target="../slideLayouts/slideLayout308.xml"/><Relationship Id="rId46" Type="http://schemas.openxmlformats.org/officeDocument/2006/relationships/slideLayout" Target="../slideLayouts/slideLayout316.xml"/><Relationship Id="rId59" Type="http://schemas.openxmlformats.org/officeDocument/2006/relationships/slideLayout" Target="../slideLayouts/slideLayout329.xml"/><Relationship Id="rId67" Type="http://schemas.openxmlformats.org/officeDocument/2006/relationships/slideLayout" Target="../slideLayouts/slideLayout337.xml"/><Relationship Id="rId20" Type="http://schemas.openxmlformats.org/officeDocument/2006/relationships/slideLayout" Target="../slideLayouts/slideLayout290.xml"/><Relationship Id="rId41" Type="http://schemas.openxmlformats.org/officeDocument/2006/relationships/slideLayout" Target="../slideLayouts/slideLayout311.xml"/><Relationship Id="rId54" Type="http://schemas.openxmlformats.org/officeDocument/2006/relationships/slideLayout" Target="../slideLayouts/slideLayout324.xml"/><Relationship Id="rId62" Type="http://schemas.openxmlformats.org/officeDocument/2006/relationships/slideLayout" Target="../slideLayouts/slideLayout332.xml"/><Relationship Id="rId70" Type="http://schemas.openxmlformats.org/officeDocument/2006/relationships/slideLayout" Target="../slideLayouts/slideLayout340.xml"/><Relationship Id="rId75" Type="http://schemas.openxmlformats.org/officeDocument/2006/relationships/theme" Target="../theme/theme6.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15" Type="http://schemas.openxmlformats.org/officeDocument/2006/relationships/slideLayout" Target="../slideLayouts/slideLayout285.xml"/><Relationship Id="rId23" Type="http://schemas.openxmlformats.org/officeDocument/2006/relationships/slideLayout" Target="../slideLayouts/slideLayout293.xml"/><Relationship Id="rId28" Type="http://schemas.openxmlformats.org/officeDocument/2006/relationships/slideLayout" Target="../slideLayouts/slideLayout298.xml"/><Relationship Id="rId36" Type="http://schemas.openxmlformats.org/officeDocument/2006/relationships/slideLayout" Target="../slideLayouts/slideLayout306.xml"/><Relationship Id="rId49" Type="http://schemas.openxmlformats.org/officeDocument/2006/relationships/slideLayout" Target="../slideLayouts/slideLayout319.xml"/><Relationship Id="rId57" Type="http://schemas.openxmlformats.org/officeDocument/2006/relationships/slideLayout" Target="../slideLayouts/slideLayout327.xml"/><Relationship Id="rId10" Type="http://schemas.openxmlformats.org/officeDocument/2006/relationships/slideLayout" Target="../slideLayouts/slideLayout280.xml"/><Relationship Id="rId31" Type="http://schemas.openxmlformats.org/officeDocument/2006/relationships/slideLayout" Target="../slideLayouts/slideLayout301.xml"/><Relationship Id="rId44" Type="http://schemas.openxmlformats.org/officeDocument/2006/relationships/slideLayout" Target="../slideLayouts/slideLayout314.xml"/><Relationship Id="rId52" Type="http://schemas.openxmlformats.org/officeDocument/2006/relationships/slideLayout" Target="../slideLayouts/slideLayout322.xml"/><Relationship Id="rId60" Type="http://schemas.openxmlformats.org/officeDocument/2006/relationships/slideLayout" Target="../slideLayouts/slideLayout330.xml"/><Relationship Id="rId65" Type="http://schemas.openxmlformats.org/officeDocument/2006/relationships/slideLayout" Target="../slideLayouts/slideLayout335.xml"/><Relationship Id="rId73" Type="http://schemas.openxmlformats.org/officeDocument/2006/relationships/slideLayout" Target="../slideLayouts/slideLayout343.xml"/><Relationship Id="rId4" Type="http://schemas.openxmlformats.org/officeDocument/2006/relationships/slideLayout" Target="../slideLayouts/slideLayout274.xml"/><Relationship Id="rId9" Type="http://schemas.openxmlformats.org/officeDocument/2006/relationships/slideLayout" Target="../slideLayouts/slideLayout279.xml"/><Relationship Id="rId13" Type="http://schemas.openxmlformats.org/officeDocument/2006/relationships/slideLayout" Target="../slideLayouts/slideLayout283.xml"/><Relationship Id="rId18" Type="http://schemas.openxmlformats.org/officeDocument/2006/relationships/slideLayout" Target="../slideLayouts/slideLayout288.xml"/><Relationship Id="rId39" Type="http://schemas.openxmlformats.org/officeDocument/2006/relationships/slideLayout" Target="../slideLayouts/slideLayout309.xml"/><Relationship Id="rId34" Type="http://schemas.openxmlformats.org/officeDocument/2006/relationships/slideLayout" Target="../slideLayouts/slideLayout304.xml"/><Relationship Id="rId50" Type="http://schemas.openxmlformats.org/officeDocument/2006/relationships/slideLayout" Target="../slideLayouts/slideLayout320.xml"/><Relationship Id="rId55" Type="http://schemas.openxmlformats.org/officeDocument/2006/relationships/slideLayout" Target="../slideLayouts/slideLayout325.xml"/><Relationship Id="rId76" Type="http://schemas.openxmlformats.org/officeDocument/2006/relationships/image" Target="../media/image10.png"/><Relationship Id="rId7" Type="http://schemas.openxmlformats.org/officeDocument/2006/relationships/slideLayout" Target="../slideLayouts/slideLayout277.xml"/><Relationship Id="rId71" Type="http://schemas.openxmlformats.org/officeDocument/2006/relationships/slideLayout" Target="../slideLayouts/slideLayout341.xml"/><Relationship Id="rId2" Type="http://schemas.openxmlformats.org/officeDocument/2006/relationships/slideLayout" Target="../slideLayouts/slideLayout272.xml"/><Relationship Id="rId29" Type="http://schemas.openxmlformats.org/officeDocument/2006/relationships/slideLayout" Target="../slideLayouts/slideLayout299.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70.xml"/><Relationship Id="rId21" Type="http://schemas.openxmlformats.org/officeDocument/2006/relationships/slideLayout" Target="../slideLayouts/slideLayout365.xml"/><Relationship Id="rId42" Type="http://schemas.openxmlformats.org/officeDocument/2006/relationships/slideLayout" Target="../slideLayouts/slideLayout386.xml"/><Relationship Id="rId47" Type="http://schemas.openxmlformats.org/officeDocument/2006/relationships/slideLayout" Target="../slideLayouts/slideLayout391.xml"/><Relationship Id="rId63" Type="http://schemas.openxmlformats.org/officeDocument/2006/relationships/slideLayout" Target="../slideLayouts/slideLayout407.xml"/><Relationship Id="rId68" Type="http://schemas.openxmlformats.org/officeDocument/2006/relationships/slideLayout" Target="../slideLayouts/slideLayout412.xml"/><Relationship Id="rId2" Type="http://schemas.openxmlformats.org/officeDocument/2006/relationships/slideLayout" Target="../slideLayouts/slideLayout346.xml"/><Relationship Id="rId16" Type="http://schemas.openxmlformats.org/officeDocument/2006/relationships/slideLayout" Target="../slideLayouts/slideLayout360.xml"/><Relationship Id="rId29" Type="http://schemas.openxmlformats.org/officeDocument/2006/relationships/slideLayout" Target="../slideLayouts/slideLayout373.xml"/><Relationship Id="rId11" Type="http://schemas.openxmlformats.org/officeDocument/2006/relationships/slideLayout" Target="../slideLayouts/slideLayout355.xml"/><Relationship Id="rId24" Type="http://schemas.openxmlformats.org/officeDocument/2006/relationships/slideLayout" Target="../slideLayouts/slideLayout368.xml"/><Relationship Id="rId32" Type="http://schemas.openxmlformats.org/officeDocument/2006/relationships/slideLayout" Target="../slideLayouts/slideLayout376.xml"/><Relationship Id="rId37" Type="http://schemas.openxmlformats.org/officeDocument/2006/relationships/slideLayout" Target="../slideLayouts/slideLayout381.xml"/><Relationship Id="rId40" Type="http://schemas.openxmlformats.org/officeDocument/2006/relationships/slideLayout" Target="../slideLayouts/slideLayout384.xml"/><Relationship Id="rId45" Type="http://schemas.openxmlformats.org/officeDocument/2006/relationships/slideLayout" Target="../slideLayouts/slideLayout389.xml"/><Relationship Id="rId53" Type="http://schemas.openxmlformats.org/officeDocument/2006/relationships/slideLayout" Target="../slideLayouts/slideLayout397.xml"/><Relationship Id="rId58" Type="http://schemas.openxmlformats.org/officeDocument/2006/relationships/slideLayout" Target="../slideLayouts/slideLayout402.xml"/><Relationship Id="rId66" Type="http://schemas.openxmlformats.org/officeDocument/2006/relationships/slideLayout" Target="../slideLayouts/slideLayout410.xml"/><Relationship Id="rId74" Type="http://schemas.openxmlformats.org/officeDocument/2006/relationships/image" Target="../media/image97.svg"/><Relationship Id="rId5" Type="http://schemas.openxmlformats.org/officeDocument/2006/relationships/slideLayout" Target="../slideLayouts/slideLayout349.xml"/><Relationship Id="rId61" Type="http://schemas.openxmlformats.org/officeDocument/2006/relationships/slideLayout" Target="../slideLayouts/slideLayout405.xml"/><Relationship Id="rId19" Type="http://schemas.openxmlformats.org/officeDocument/2006/relationships/slideLayout" Target="../slideLayouts/slideLayout363.xml"/><Relationship Id="rId14" Type="http://schemas.openxmlformats.org/officeDocument/2006/relationships/slideLayout" Target="../slideLayouts/slideLayout358.xml"/><Relationship Id="rId22" Type="http://schemas.openxmlformats.org/officeDocument/2006/relationships/slideLayout" Target="../slideLayouts/slideLayout366.xml"/><Relationship Id="rId27" Type="http://schemas.openxmlformats.org/officeDocument/2006/relationships/slideLayout" Target="../slideLayouts/slideLayout371.xml"/><Relationship Id="rId30" Type="http://schemas.openxmlformats.org/officeDocument/2006/relationships/slideLayout" Target="../slideLayouts/slideLayout374.xml"/><Relationship Id="rId35" Type="http://schemas.openxmlformats.org/officeDocument/2006/relationships/slideLayout" Target="../slideLayouts/slideLayout379.xml"/><Relationship Id="rId43" Type="http://schemas.openxmlformats.org/officeDocument/2006/relationships/slideLayout" Target="../slideLayouts/slideLayout387.xml"/><Relationship Id="rId48" Type="http://schemas.openxmlformats.org/officeDocument/2006/relationships/slideLayout" Target="../slideLayouts/slideLayout392.xml"/><Relationship Id="rId56" Type="http://schemas.openxmlformats.org/officeDocument/2006/relationships/slideLayout" Target="../slideLayouts/slideLayout400.xml"/><Relationship Id="rId64" Type="http://schemas.openxmlformats.org/officeDocument/2006/relationships/slideLayout" Target="../slideLayouts/slideLayout408.xml"/><Relationship Id="rId69" Type="http://schemas.openxmlformats.org/officeDocument/2006/relationships/slideLayout" Target="../slideLayouts/slideLayout413.xml"/><Relationship Id="rId8" Type="http://schemas.openxmlformats.org/officeDocument/2006/relationships/slideLayout" Target="../slideLayouts/slideLayout352.xml"/><Relationship Id="rId51" Type="http://schemas.openxmlformats.org/officeDocument/2006/relationships/slideLayout" Target="../slideLayouts/slideLayout395.xml"/><Relationship Id="rId72" Type="http://schemas.openxmlformats.org/officeDocument/2006/relationships/theme" Target="../theme/theme7.xml"/><Relationship Id="rId3" Type="http://schemas.openxmlformats.org/officeDocument/2006/relationships/slideLayout" Target="../slideLayouts/slideLayout347.xml"/><Relationship Id="rId12" Type="http://schemas.openxmlformats.org/officeDocument/2006/relationships/slideLayout" Target="../slideLayouts/slideLayout356.xml"/><Relationship Id="rId17" Type="http://schemas.openxmlformats.org/officeDocument/2006/relationships/slideLayout" Target="../slideLayouts/slideLayout361.xml"/><Relationship Id="rId25" Type="http://schemas.openxmlformats.org/officeDocument/2006/relationships/slideLayout" Target="../slideLayouts/slideLayout369.xml"/><Relationship Id="rId33" Type="http://schemas.openxmlformats.org/officeDocument/2006/relationships/slideLayout" Target="../slideLayouts/slideLayout377.xml"/><Relationship Id="rId38" Type="http://schemas.openxmlformats.org/officeDocument/2006/relationships/slideLayout" Target="../slideLayouts/slideLayout382.xml"/><Relationship Id="rId46" Type="http://schemas.openxmlformats.org/officeDocument/2006/relationships/slideLayout" Target="../slideLayouts/slideLayout390.xml"/><Relationship Id="rId59" Type="http://schemas.openxmlformats.org/officeDocument/2006/relationships/slideLayout" Target="../slideLayouts/slideLayout403.xml"/><Relationship Id="rId67" Type="http://schemas.openxmlformats.org/officeDocument/2006/relationships/slideLayout" Target="../slideLayouts/slideLayout411.xml"/><Relationship Id="rId20" Type="http://schemas.openxmlformats.org/officeDocument/2006/relationships/slideLayout" Target="../slideLayouts/slideLayout364.xml"/><Relationship Id="rId41" Type="http://schemas.openxmlformats.org/officeDocument/2006/relationships/slideLayout" Target="../slideLayouts/slideLayout385.xml"/><Relationship Id="rId54" Type="http://schemas.openxmlformats.org/officeDocument/2006/relationships/slideLayout" Target="../slideLayouts/slideLayout398.xml"/><Relationship Id="rId62" Type="http://schemas.openxmlformats.org/officeDocument/2006/relationships/slideLayout" Target="../slideLayouts/slideLayout406.xml"/><Relationship Id="rId70" Type="http://schemas.openxmlformats.org/officeDocument/2006/relationships/slideLayout" Target="../slideLayouts/slideLayout414.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5" Type="http://schemas.openxmlformats.org/officeDocument/2006/relationships/slideLayout" Target="../slideLayouts/slideLayout359.xml"/><Relationship Id="rId23" Type="http://schemas.openxmlformats.org/officeDocument/2006/relationships/slideLayout" Target="../slideLayouts/slideLayout367.xml"/><Relationship Id="rId28" Type="http://schemas.openxmlformats.org/officeDocument/2006/relationships/slideLayout" Target="../slideLayouts/slideLayout372.xml"/><Relationship Id="rId36" Type="http://schemas.openxmlformats.org/officeDocument/2006/relationships/slideLayout" Target="../slideLayouts/slideLayout380.xml"/><Relationship Id="rId49" Type="http://schemas.openxmlformats.org/officeDocument/2006/relationships/slideLayout" Target="../slideLayouts/slideLayout393.xml"/><Relationship Id="rId57" Type="http://schemas.openxmlformats.org/officeDocument/2006/relationships/slideLayout" Target="../slideLayouts/slideLayout401.xml"/><Relationship Id="rId10" Type="http://schemas.openxmlformats.org/officeDocument/2006/relationships/slideLayout" Target="../slideLayouts/slideLayout354.xml"/><Relationship Id="rId31" Type="http://schemas.openxmlformats.org/officeDocument/2006/relationships/slideLayout" Target="../slideLayouts/slideLayout375.xml"/><Relationship Id="rId44" Type="http://schemas.openxmlformats.org/officeDocument/2006/relationships/slideLayout" Target="../slideLayouts/slideLayout388.xml"/><Relationship Id="rId52" Type="http://schemas.openxmlformats.org/officeDocument/2006/relationships/slideLayout" Target="../slideLayouts/slideLayout396.xml"/><Relationship Id="rId60" Type="http://schemas.openxmlformats.org/officeDocument/2006/relationships/slideLayout" Target="../slideLayouts/slideLayout404.xml"/><Relationship Id="rId65" Type="http://schemas.openxmlformats.org/officeDocument/2006/relationships/slideLayout" Target="../slideLayouts/slideLayout409.xml"/><Relationship Id="rId73" Type="http://schemas.openxmlformats.org/officeDocument/2006/relationships/image" Target="../media/image10.png"/><Relationship Id="rId4" Type="http://schemas.openxmlformats.org/officeDocument/2006/relationships/slideLayout" Target="../slideLayouts/slideLayout348.xml"/><Relationship Id="rId9" Type="http://schemas.openxmlformats.org/officeDocument/2006/relationships/slideLayout" Target="../slideLayouts/slideLayout353.xml"/><Relationship Id="rId13" Type="http://schemas.openxmlformats.org/officeDocument/2006/relationships/slideLayout" Target="../slideLayouts/slideLayout357.xml"/><Relationship Id="rId18" Type="http://schemas.openxmlformats.org/officeDocument/2006/relationships/slideLayout" Target="../slideLayouts/slideLayout362.xml"/><Relationship Id="rId39" Type="http://schemas.openxmlformats.org/officeDocument/2006/relationships/slideLayout" Target="../slideLayouts/slideLayout383.xml"/><Relationship Id="rId34" Type="http://schemas.openxmlformats.org/officeDocument/2006/relationships/slideLayout" Target="../slideLayouts/slideLayout378.xml"/><Relationship Id="rId50" Type="http://schemas.openxmlformats.org/officeDocument/2006/relationships/slideLayout" Target="../slideLayouts/slideLayout394.xml"/><Relationship Id="rId55" Type="http://schemas.openxmlformats.org/officeDocument/2006/relationships/slideLayout" Target="../slideLayouts/slideLayout399.xml"/><Relationship Id="rId7" Type="http://schemas.openxmlformats.org/officeDocument/2006/relationships/slideLayout" Target="../slideLayouts/slideLayout351.xml"/><Relationship Id="rId71" Type="http://schemas.openxmlformats.org/officeDocument/2006/relationships/slideLayout" Target="../slideLayouts/slideLayout41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41.xml"/><Relationship Id="rId117" Type="http://schemas.openxmlformats.org/officeDocument/2006/relationships/image" Target="../media/image103.emf"/><Relationship Id="rId21" Type="http://schemas.openxmlformats.org/officeDocument/2006/relationships/slideLayout" Target="../slideLayouts/slideLayout436.xml"/><Relationship Id="rId42" Type="http://schemas.openxmlformats.org/officeDocument/2006/relationships/slideLayout" Target="../slideLayouts/slideLayout457.xml"/><Relationship Id="rId47" Type="http://schemas.openxmlformats.org/officeDocument/2006/relationships/slideLayout" Target="../slideLayouts/slideLayout462.xml"/><Relationship Id="rId63" Type="http://schemas.openxmlformats.org/officeDocument/2006/relationships/slideLayout" Target="../slideLayouts/slideLayout478.xml"/><Relationship Id="rId68" Type="http://schemas.openxmlformats.org/officeDocument/2006/relationships/slideLayout" Target="../slideLayouts/slideLayout483.xml"/><Relationship Id="rId84" Type="http://schemas.openxmlformats.org/officeDocument/2006/relationships/slideLayout" Target="../slideLayouts/slideLayout499.xml"/><Relationship Id="rId89" Type="http://schemas.openxmlformats.org/officeDocument/2006/relationships/slideLayout" Target="../slideLayouts/slideLayout504.xml"/><Relationship Id="rId112" Type="http://schemas.openxmlformats.org/officeDocument/2006/relationships/slideLayout" Target="../slideLayouts/slideLayout527.xml"/><Relationship Id="rId16" Type="http://schemas.openxmlformats.org/officeDocument/2006/relationships/slideLayout" Target="../slideLayouts/slideLayout431.xml"/><Relationship Id="rId107" Type="http://schemas.openxmlformats.org/officeDocument/2006/relationships/slideLayout" Target="../slideLayouts/slideLayout522.xml"/><Relationship Id="rId11" Type="http://schemas.openxmlformats.org/officeDocument/2006/relationships/slideLayout" Target="../slideLayouts/slideLayout426.xml"/><Relationship Id="rId32" Type="http://schemas.openxmlformats.org/officeDocument/2006/relationships/slideLayout" Target="../slideLayouts/slideLayout447.xml"/><Relationship Id="rId37" Type="http://schemas.openxmlformats.org/officeDocument/2006/relationships/slideLayout" Target="../slideLayouts/slideLayout452.xml"/><Relationship Id="rId53" Type="http://schemas.openxmlformats.org/officeDocument/2006/relationships/slideLayout" Target="../slideLayouts/slideLayout468.xml"/><Relationship Id="rId58" Type="http://schemas.openxmlformats.org/officeDocument/2006/relationships/slideLayout" Target="../slideLayouts/slideLayout473.xml"/><Relationship Id="rId74" Type="http://schemas.openxmlformats.org/officeDocument/2006/relationships/slideLayout" Target="../slideLayouts/slideLayout489.xml"/><Relationship Id="rId79" Type="http://schemas.openxmlformats.org/officeDocument/2006/relationships/slideLayout" Target="../slideLayouts/slideLayout494.xml"/><Relationship Id="rId102" Type="http://schemas.openxmlformats.org/officeDocument/2006/relationships/slideLayout" Target="../slideLayouts/slideLayout517.xml"/><Relationship Id="rId5" Type="http://schemas.openxmlformats.org/officeDocument/2006/relationships/slideLayout" Target="../slideLayouts/slideLayout420.xml"/><Relationship Id="rId90" Type="http://schemas.openxmlformats.org/officeDocument/2006/relationships/slideLayout" Target="../slideLayouts/slideLayout505.xml"/><Relationship Id="rId95" Type="http://schemas.openxmlformats.org/officeDocument/2006/relationships/slideLayout" Target="../slideLayouts/slideLayout510.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43" Type="http://schemas.openxmlformats.org/officeDocument/2006/relationships/slideLayout" Target="../slideLayouts/slideLayout458.xml"/><Relationship Id="rId48" Type="http://schemas.openxmlformats.org/officeDocument/2006/relationships/slideLayout" Target="../slideLayouts/slideLayout463.xml"/><Relationship Id="rId64" Type="http://schemas.openxmlformats.org/officeDocument/2006/relationships/slideLayout" Target="../slideLayouts/slideLayout479.xml"/><Relationship Id="rId69" Type="http://schemas.openxmlformats.org/officeDocument/2006/relationships/slideLayout" Target="../slideLayouts/slideLayout484.xml"/><Relationship Id="rId113" Type="http://schemas.openxmlformats.org/officeDocument/2006/relationships/slideLayout" Target="../slideLayouts/slideLayout528.xml"/><Relationship Id="rId80" Type="http://schemas.openxmlformats.org/officeDocument/2006/relationships/slideLayout" Target="../slideLayouts/slideLayout495.xml"/><Relationship Id="rId85" Type="http://schemas.openxmlformats.org/officeDocument/2006/relationships/slideLayout" Target="../slideLayouts/slideLayout500.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33" Type="http://schemas.openxmlformats.org/officeDocument/2006/relationships/slideLayout" Target="../slideLayouts/slideLayout448.xml"/><Relationship Id="rId38" Type="http://schemas.openxmlformats.org/officeDocument/2006/relationships/slideLayout" Target="../slideLayouts/slideLayout453.xml"/><Relationship Id="rId59" Type="http://schemas.openxmlformats.org/officeDocument/2006/relationships/slideLayout" Target="../slideLayouts/slideLayout474.xml"/><Relationship Id="rId103" Type="http://schemas.openxmlformats.org/officeDocument/2006/relationships/slideLayout" Target="../slideLayouts/slideLayout518.xml"/><Relationship Id="rId108" Type="http://schemas.openxmlformats.org/officeDocument/2006/relationships/slideLayout" Target="../slideLayouts/slideLayout523.xml"/><Relationship Id="rId54" Type="http://schemas.openxmlformats.org/officeDocument/2006/relationships/slideLayout" Target="../slideLayouts/slideLayout469.xml"/><Relationship Id="rId70" Type="http://schemas.openxmlformats.org/officeDocument/2006/relationships/slideLayout" Target="../slideLayouts/slideLayout485.xml"/><Relationship Id="rId75" Type="http://schemas.openxmlformats.org/officeDocument/2006/relationships/slideLayout" Target="../slideLayouts/slideLayout490.xml"/><Relationship Id="rId91" Type="http://schemas.openxmlformats.org/officeDocument/2006/relationships/slideLayout" Target="../slideLayouts/slideLayout506.xml"/><Relationship Id="rId96" Type="http://schemas.openxmlformats.org/officeDocument/2006/relationships/slideLayout" Target="../slideLayouts/slideLayout511.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49" Type="http://schemas.openxmlformats.org/officeDocument/2006/relationships/slideLayout" Target="../slideLayouts/slideLayout464.xml"/><Relationship Id="rId114" Type="http://schemas.openxmlformats.org/officeDocument/2006/relationships/slideLayout" Target="../slideLayouts/slideLayout529.xml"/><Relationship Id="rId10" Type="http://schemas.openxmlformats.org/officeDocument/2006/relationships/slideLayout" Target="../slideLayouts/slideLayout425.xml"/><Relationship Id="rId31" Type="http://schemas.openxmlformats.org/officeDocument/2006/relationships/slideLayout" Target="../slideLayouts/slideLayout446.xml"/><Relationship Id="rId44" Type="http://schemas.openxmlformats.org/officeDocument/2006/relationships/slideLayout" Target="../slideLayouts/slideLayout459.xml"/><Relationship Id="rId52" Type="http://schemas.openxmlformats.org/officeDocument/2006/relationships/slideLayout" Target="../slideLayouts/slideLayout467.xml"/><Relationship Id="rId60" Type="http://schemas.openxmlformats.org/officeDocument/2006/relationships/slideLayout" Target="../slideLayouts/slideLayout475.xml"/><Relationship Id="rId65" Type="http://schemas.openxmlformats.org/officeDocument/2006/relationships/slideLayout" Target="../slideLayouts/slideLayout480.xml"/><Relationship Id="rId73" Type="http://schemas.openxmlformats.org/officeDocument/2006/relationships/slideLayout" Target="../slideLayouts/slideLayout488.xml"/><Relationship Id="rId78" Type="http://schemas.openxmlformats.org/officeDocument/2006/relationships/slideLayout" Target="../slideLayouts/slideLayout493.xml"/><Relationship Id="rId81" Type="http://schemas.openxmlformats.org/officeDocument/2006/relationships/slideLayout" Target="../slideLayouts/slideLayout496.xml"/><Relationship Id="rId86" Type="http://schemas.openxmlformats.org/officeDocument/2006/relationships/slideLayout" Target="../slideLayouts/slideLayout501.xml"/><Relationship Id="rId94" Type="http://schemas.openxmlformats.org/officeDocument/2006/relationships/slideLayout" Target="../slideLayouts/slideLayout509.xml"/><Relationship Id="rId99" Type="http://schemas.openxmlformats.org/officeDocument/2006/relationships/slideLayout" Target="../slideLayouts/slideLayout514.xml"/><Relationship Id="rId101" Type="http://schemas.openxmlformats.org/officeDocument/2006/relationships/slideLayout" Target="../slideLayouts/slideLayout51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39" Type="http://schemas.openxmlformats.org/officeDocument/2006/relationships/slideLayout" Target="../slideLayouts/slideLayout454.xml"/><Relationship Id="rId109" Type="http://schemas.openxmlformats.org/officeDocument/2006/relationships/slideLayout" Target="../slideLayouts/slideLayout524.xml"/><Relationship Id="rId34" Type="http://schemas.openxmlformats.org/officeDocument/2006/relationships/slideLayout" Target="../slideLayouts/slideLayout449.xml"/><Relationship Id="rId50" Type="http://schemas.openxmlformats.org/officeDocument/2006/relationships/slideLayout" Target="../slideLayouts/slideLayout465.xml"/><Relationship Id="rId55" Type="http://schemas.openxmlformats.org/officeDocument/2006/relationships/slideLayout" Target="../slideLayouts/slideLayout470.xml"/><Relationship Id="rId76" Type="http://schemas.openxmlformats.org/officeDocument/2006/relationships/slideLayout" Target="../slideLayouts/slideLayout491.xml"/><Relationship Id="rId97" Type="http://schemas.openxmlformats.org/officeDocument/2006/relationships/slideLayout" Target="../slideLayouts/slideLayout512.xml"/><Relationship Id="rId104" Type="http://schemas.openxmlformats.org/officeDocument/2006/relationships/slideLayout" Target="../slideLayouts/slideLayout519.xml"/><Relationship Id="rId7" Type="http://schemas.openxmlformats.org/officeDocument/2006/relationships/slideLayout" Target="../slideLayouts/slideLayout422.xml"/><Relationship Id="rId71" Type="http://schemas.openxmlformats.org/officeDocument/2006/relationships/slideLayout" Target="../slideLayouts/slideLayout486.xml"/><Relationship Id="rId92" Type="http://schemas.openxmlformats.org/officeDocument/2006/relationships/slideLayout" Target="../slideLayouts/slideLayout507.xml"/><Relationship Id="rId2" Type="http://schemas.openxmlformats.org/officeDocument/2006/relationships/slideLayout" Target="../slideLayouts/slideLayout417.xml"/><Relationship Id="rId29" Type="http://schemas.openxmlformats.org/officeDocument/2006/relationships/slideLayout" Target="../slideLayouts/slideLayout444.xml"/><Relationship Id="rId24" Type="http://schemas.openxmlformats.org/officeDocument/2006/relationships/slideLayout" Target="../slideLayouts/slideLayout439.xml"/><Relationship Id="rId40" Type="http://schemas.openxmlformats.org/officeDocument/2006/relationships/slideLayout" Target="../slideLayouts/slideLayout455.xml"/><Relationship Id="rId45" Type="http://schemas.openxmlformats.org/officeDocument/2006/relationships/slideLayout" Target="../slideLayouts/slideLayout460.xml"/><Relationship Id="rId66" Type="http://schemas.openxmlformats.org/officeDocument/2006/relationships/slideLayout" Target="../slideLayouts/slideLayout481.xml"/><Relationship Id="rId87" Type="http://schemas.openxmlformats.org/officeDocument/2006/relationships/slideLayout" Target="../slideLayouts/slideLayout502.xml"/><Relationship Id="rId110" Type="http://schemas.openxmlformats.org/officeDocument/2006/relationships/slideLayout" Target="../slideLayouts/slideLayout525.xml"/><Relationship Id="rId115" Type="http://schemas.openxmlformats.org/officeDocument/2006/relationships/slideLayout" Target="../slideLayouts/slideLayout530.xml"/><Relationship Id="rId61" Type="http://schemas.openxmlformats.org/officeDocument/2006/relationships/slideLayout" Target="../slideLayouts/slideLayout476.xml"/><Relationship Id="rId82" Type="http://schemas.openxmlformats.org/officeDocument/2006/relationships/slideLayout" Target="../slideLayouts/slideLayout497.xml"/><Relationship Id="rId19" Type="http://schemas.openxmlformats.org/officeDocument/2006/relationships/slideLayout" Target="../slideLayouts/slideLayout434.xml"/><Relationship Id="rId14" Type="http://schemas.openxmlformats.org/officeDocument/2006/relationships/slideLayout" Target="../slideLayouts/slideLayout429.xml"/><Relationship Id="rId30" Type="http://schemas.openxmlformats.org/officeDocument/2006/relationships/slideLayout" Target="../slideLayouts/slideLayout445.xml"/><Relationship Id="rId35" Type="http://schemas.openxmlformats.org/officeDocument/2006/relationships/slideLayout" Target="../slideLayouts/slideLayout450.xml"/><Relationship Id="rId56" Type="http://schemas.openxmlformats.org/officeDocument/2006/relationships/slideLayout" Target="../slideLayouts/slideLayout471.xml"/><Relationship Id="rId77" Type="http://schemas.openxmlformats.org/officeDocument/2006/relationships/slideLayout" Target="../slideLayouts/slideLayout492.xml"/><Relationship Id="rId100" Type="http://schemas.openxmlformats.org/officeDocument/2006/relationships/slideLayout" Target="../slideLayouts/slideLayout515.xml"/><Relationship Id="rId105" Type="http://schemas.openxmlformats.org/officeDocument/2006/relationships/slideLayout" Target="../slideLayouts/slideLayout520.xml"/><Relationship Id="rId8" Type="http://schemas.openxmlformats.org/officeDocument/2006/relationships/slideLayout" Target="../slideLayouts/slideLayout423.xml"/><Relationship Id="rId51" Type="http://schemas.openxmlformats.org/officeDocument/2006/relationships/slideLayout" Target="../slideLayouts/slideLayout466.xml"/><Relationship Id="rId72" Type="http://schemas.openxmlformats.org/officeDocument/2006/relationships/slideLayout" Target="../slideLayouts/slideLayout487.xml"/><Relationship Id="rId93" Type="http://schemas.openxmlformats.org/officeDocument/2006/relationships/slideLayout" Target="../slideLayouts/slideLayout508.xml"/><Relationship Id="rId98" Type="http://schemas.openxmlformats.org/officeDocument/2006/relationships/slideLayout" Target="../slideLayouts/slideLayout513.xml"/><Relationship Id="rId3" Type="http://schemas.openxmlformats.org/officeDocument/2006/relationships/slideLayout" Target="../slideLayouts/slideLayout418.xml"/><Relationship Id="rId25" Type="http://schemas.openxmlformats.org/officeDocument/2006/relationships/slideLayout" Target="../slideLayouts/slideLayout440.xml"/><Relationship Id="rId46" Type="http://schemas.openxmlformats.org/officeDocument/2006/relationships/slideLayout" Target="../slideLayouts/slideLayout461.xml"/><Relationship Id="rId67" Type="http://schemas.openxmlformats.org/officeDocument/2006/relationships/slideLayout" Target="../slideLayouts/slideLayout482.xml"/><Relationship Id="rId116" Type="http://schemas.openxmlformats.org/officeDocument/2006/relationships/theme" Target="../theme/theme8.xml"/><Relationship Id="rId20" Type="http://schemas.openxmlformats.org/officeDocument/2006/relationships/slideLayout" Target="../slideLayouts/slideLayout435.xml"/><Relationship Id="rId41" Type="http://schemas.openxmlformats.org/officeDocument/2006/relationships/slideLayout" Target="../slideLayouts/slideLayout456.xml"/><Relationship Id="rId62" Type="http://schemas.openxmlformats.org/officeDocument/2006/relationships/slideLayout" Target="../slideLayouts/slideLayout477.xml"/><Relationship Id="rId83" Type="http://schemas.openxmlformats.org/officeDocument/2006/relationships/slideLayout" Target="../slideLayouts/slideLayout498.xml"/><Relationship Id="rId88" Type="http://schemas.openxmlformats.org/officeDocument/2006/relationships/slideLayout" Target="../slideLayouts/slideLayout503.xml"/><Relationship Id="rId111" Type="http://schemas.openxmlformats.org/officeDocument/2006/relationships/slideLayout" Target="../slideLayouts/slideLayout526.xml"/><Relationship Id="rId15" Type="http://schemas.openxmlformats.org/officeDocument/2006/relationships/slideLayout" Target="../slideLayouts/slideLayout430.xml"/><Relationship Id="rId36" Type="http://schemas.openxmlformats.org/officeDocument/2006/relationships/slideLayout" Target="../slideLayouts/slideLayout451.xml"/><Relationship Id="rId57" Type="http://schemas.openxmlformats.org/officeDocument/2006/relationships/slideLayout" Target="../slideLayouts/slideLayout472.xml"/><Relationship Id="rId106" Type="http://schemas.openxmlformats.org/officeDocument/2006/relationships/slideLayout" Target="../slideLayouts/slideLayout52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543.xml"/><Relationship Id="rId18" Type="http://schemas.openxmlformats.org/officeDocument/2006/relationships/slideLayout" Target="../slideLayouts/slideLayout548.xml"/><Relationship Id="rId26" Type="http://schemas.openxmlformats.org/officeDocument/2006/relationships/slideLayout" Target="../slideLayouts/slideLayout556.xml"/><Relationship Id="rId39" Type="http://schemas.openxmlformats.org/officeDocument/2006/relationships/slideLayout" Target="../slideLayouts/slideLayout569.xml"/><Relationship Id="rId21" Type="http://schemas.openxmlformats.org/officeDocument/2006/relationships/slideLayout" Target="../slideLayouts/slideLayout551.xml"/><Relationship Id="rId34" Type="http://schemas.openxmlformats.org/officeDocument/2006/relationships/slideLayout" Target="../slideLayouts/slideLayout564.xml"/><Relationship Id="rId42" Type="http://schemas.openxmlformats.org/officeDocument/2006/relationships/slideLayout" Target="../slideLayouts/slideLayout572.xml"/><Relationship Id="rId47" Type="http://schemas.openxmlformats.org/officeDocument/2006/relationships/slideLayout" Target="../slideLayouts/slideLayout577.xml"/><Relationship Id="rId50" Type="http://schemas.openxmlformats.org/officeDocument/2006/relationships/theme" Target="../theme/theme9.xml"/><Relationship Id="rId7" Type="http://schemas.openxmlformats.org/officeDocument/2006/relationships/slideLayout" Target="../slideLayouts/slideLayout537.xml"/><Relationship Id="rId2" Type="http://schemas.openxmlformats.org/officeDocument/2006/relationships/slideLayout" Target="../slideLayouts/slideLayout532.xml"/><Relationship Id="rId16" Type="http://schemas.openxmlformats.org/officeDocument/2006/relationships/slideLayout" Target="../slideLayouts/slideLayout546.xml"/><Relationship Id="rId29" Type="http://schemas.openxmlformats.org/officeDocument/2006/relationships/slideLayout" Target="../slideLayouts/slideLayout559.xml"/><Relationship Id="rId11" Type="http://schemas.openxmlformats.org/officeDocument/2006/relationships/slideLayout" Target="../slideLayouts/slideLayout541.xml"/><Relationship Id="rId24" Type="http://schemas.openxmlformats.org/officeDocument/2006/relationships/slideLayout" Target="../slideLayouts/slideLayout554.xml"/><Relationship Id="rId32" Type="http://schemas.openxmlformats.org/officeDocument/2006/relationships/slideLayout" Target="../slideLayouts/slideLayout562.xml"/><Relationship Id="rId37" Type="http://schemas.openxmlformats.org/officeDocument/2006/relationships/slideLayout" Target="../slideLayouts/slideLayout567.xml"/><Relationship Id="rId40" Type="http://schemas.openxmlformats.org/officeDocument/2006/relationships/slideLayout" Target="../slideLayouts/slideLayout570.xml"/><Relationship Id="rId45" Type="http://schemas.openxmlformats.org/officeDocument/2006/relationships/slideLayout" Target="../slideLayouts/slideLayout575.xml"/><Relationship Id="rId5" Type="http://schemas.openxmlformats.org/officeDocument/2006/relationships/slideLayout" Target="../slideLayouts/slideLayout535.xml"/><Relationship Id="rId15" Type="http://schemas.openxmlformats.org/officeDocument/2006/relationships/slideLayout" Target="../slideLayouts/slideLayout545.xml"/><Relationship Id="rId23" Type="http://schemas.openxmlformats.org/officeDocument/2006/relationships/slideLayout" Target="../slideLayouts/slideLayout553.xml"/><Relationship Id="rId28" Type="http://schemas.openxmlformats.org/officeDocument/2006/relationships/slideLayout" Target="../slideLayouts/slideLayout558.xml"/><Relationship Id="rId36" Type="http://schemas.openxmlformats.org/officeDocument/2006/relationships/slideLayout" Target="../slideLayouts/slideLayout566.xml"/><Relationship Id="rId49" Type="http://schemas.openxmlformats.org/officeDocument/2006/relationships/slideLayout" Target="../slideLayouts/slideLayout579.xml"/><Relationship Id="rId10" Type="http://schemas.openxmlformats.org/officeDocument/2006/relationships/slideLayout" Target="../slideLayouts/slideLayout540.xml"/><Relationship Id="rId19" Type="http://schemas.openxmlformats.org/officeDocument/2006/relationships/slideLayout" Target="../slideLayouts/slideLayout549.xml"/><Relationship Id="rId31" Type="http://schemas.openxmlformats.org/officeDocument/2006/relationships/slideLayout" Target="../slideLayouts/slideLayout561.xml"/><Relationship Id="rId44" Type="http://schemas.openxmlformats.org/officeDocument/2006/relationships/slideLayout" Target="../slideLayouts/slideLayout574.xml"/><Relationship Id="rId52" Type="http://schemas.openxmlformats.org/officeDocument/2006/relationships/image" Target="../media/image11.svg"/><Relationship Id="rId4" Type="http://schemas.openxmlformats.org/officeDocument/2006/relationships/slideLayout" Target="../slideLayouts/slideLayout534.xml"/><Relationship Id="rId9" Type="http://schemas.openxmlformats.org/officeDocument/2006/relationships/slideLayout" Target="../slideLayouts/slideLayout539.xml"/><Relationship Id="rId14" Type="http://schemas.openxmlformats.org/officeDocument/2006/relationships/slideLayout" Target="../slideLayouts/slideLayout544.xml"/><Relationship Id="rId22" Type="http://schemas.openxmlformats.org/officeDocument/2006/relationships/slideLayout" Target="../slideLayouts/slideLayout552.xml"/><Relationship Id="rId27" Type="http://schemas.openxmlformats.org/officeDocument/2006/relationships/slideLayout" Target="../slideLayouts/slideLayout557.xml"/><Relationship Id="rId30" Type="http://schemas.openxmlformats.org/officeDocument/2006/relationships/slideLayout" Target="../slideLayouts/slideLayout560.xml"/><Relationship Id="rId35" Type="http://schemas.openxmlformats.org/officeDocument/2006/relationships/slideLayout" Target="../slideLayouts/slideLayout565.xml"/><Relationship Id="rId43" Type="http://schemas.openxmlformats.org/officeDocument/2006/relationships/slideLayout" Target="../slideLayouts/slideLayout573.xml"/><Relationship Id="rId48" Type="http://schemas.openxmlformats.org/officeDocument/2006/relationships/slideLayout" Target="../slideLayouts/slideLayout578.xml"/><Relationship Id="rId8" Type="http://schemas.openxmlformats.org/officeDocument/2006/relationships/slideLayout" Target="../slideLayouts/slideLayout538.xml"/><Relationship Id="rId51" Type="http://schemas.openxmlformats.org/officeDocument/2006/relationships/image" Target="../media/image10.png"/><Relationship Id="rId3" Type="http://schemas.openxmlformats.org/officeDocument/2006/relationships/slideLayout" Target="../slideLayouts/slideLayout533.xml"/><Relationship Id="rId12" Type="http://schemas.openxmlformats.org/officeDocument/2006/relationships/slideLayout" Target="../slideLayouts/slideLayout542.xml"/><Relationship Id="rId17" Type="http://schemas.openxmlformats.org/officeDocument/2006/relationships/slideLayout" Target="../slideLayouts/slideLayout547.xml"/><Relationship Id="rId25" Type="http://schemas.openxmlformats.org/officeDocument/2006/relationships/slideLayout" Target="../slideLayouts/slideLayout555.xml"/><Relationship Id="rId33" Type="http://schemas.openxmlformats.org/officeDocument/2006/relationships/slideLayout" Target="../slideLayouts/slideLayout563.xml"/><Relationship Id="rId38" Type="http://schemas.openxmlformats.org/officeDocument/2006/relationships/slideLayout" Target="../slideLayouts/slideLayout568.xml"/><Relationship Id="rId46" Type="http://schemas.openxmlformats.org/officeDocument/2006/relationships/slideLayout" Target="../slideLayouts/slideLayout576.xml"/><Relationship Id="rId20" Type="http://schemas.openxmlformats.org/officeDocument/2006/relationships/slideLayout" Target="../slideLayouts/slideLayout550.xml"/><Relationship Id="rId41" Type="http://schemas.openxmlformats.org/officeDocument/2006/relationships/slideLayout" Target="../slideLayouts/slideLayout571.xml"/><Relationship Id="rId1" Type="http://schemas.openxmlformats.org/officeDocument/2006/relationships/slideLayout" Target="../slideLayouts/slideLayout531.xml"/><Relationship Id="rId6" Type="http://schemas.openxmlformats.org/officeDocument/2006/relationships/slideLayout" Target="../slideLayouts/slideLayout5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a:cxnSpLocks/>
          </p:cNvCxnSpPr>
          <p:nvPr userDrawn="1"/>
        </p:nvCxnSpPr>
        <p:spPr>
          <a:xfrm>
            <a:off x="-133350" y="5480902"/>
            <a:ext cx="0" cy="137709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accent5"/>
                </a:solidFill>
              </a:rPr>
              <a:t>Leave bottom 1/5 of every </a:t>
            </a:r>
          </a:p>
          <a:p>
            <a:r>
              <a:rPr lang="en-US" b="1">
                <a:solidFill>
                  <a:schemeClr val="accent5"/>
                </a:solidFill>
              </a:rPr>
              <a:t>Page clear of content for</a:t>
            </a:r>
          </a:p>
          <a:p>
            <a:r>
              <a:rPr lang="en-US" b="1">
                <a:solidFill>
                  <a:schemeClr val="accent5"/>
                </a:solidFill>
              </a:rPr>
              <a:t>closed captioning</a:t>
            </a:r>
          </a:p>
        </p:txBody>
      </p:sp>
    </p:spTree>
    <p:extLst>
      <p:ext uri="{BB962C8B-B14F-4D97-AF65-F5344CB8AC3E}">
        <p14:creationId xmlns:p14="http://schemas.microsoft.com/office/powerpoint/2010/main" val="3959628590"/>
      </p:ext>
    </p:extLst>
  </p:cSld>
  <p:clrMap bg1="lt1" tx1="dk1" bg2="lt2" tx2="dk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 id="2147484613" r:id="rId14"/>
    <p:sldLayoutId id="2147484614" r:id="rId15"/>
    <p:sldLayoutId id="2147484615" r:id="rId16"/>
    <p:sldLayoutId id="2147484616" r:id="rId17"/>
    <p:sldLayoutId id="2147484617" r:id="rId18"/>
    <p:sldLayoutId id="2147484618" r:id="rId19"/>
    <p:sldLayoutId id="2147484619" r:id="rId20"/>
    <p:sldLayoutId id="2147484620" r:id="rId21"/>
    <p:sldLayoutId id="2147484621" r:id="rId22"/>
    <p:sldLayoutId id="2147484622" r:id="rId23"/>
    <p:sldLayoutId id="2147484623" r:id="rId24"/>
    <p:sldLayoutId id="2147484624" r:id="rId25"/>
    <p:sldLayoutId id="2147484625" r:id="rId26"/>
    <p:sldLayoutId id="2147484626" r:id="rId27"/>
    <p:sldLayoutId id="2147484627" r:id="rId28"/>
    <p:sldLayoutId id="2147484628" r:id="rId29"/>
    <p:sldLayoutId id="2147484629" r:id="rId30"/>
    <p:sldLayoutId id="2147484630" r:id="rId31"/>
    <p:sldLayoutId id="2147484631" r:id="rId32"/>
    <p:sldLayoutId id="2147484632" r:id="rId33"/>
    <p:sldLayoutId id="2147484633" r:id="rId34"/>
    <p:sldLayoutId id="2147484634" r:id="rId35"/>
    <p:sldLayoutId id="2147484635" r:id="rId36"/>
    <p:sldLayoutId id="2147484636" r:id="rId37"/>
    <p:sldLayoutId id="2147484637" r:id="rId38"/>
    <p:sldLayoutId id="2147484638" r:id="rId39"/>
    <p:sldLayoutId id="2147484639" r:id="rId40"/>
    <p:sldLayoutId id="2147484640" r:id="rId41"/>
    <p:sldLayoutId id="2147484641" r:id="rId42"/>
    <p:sldLayoutId id="2147484642" r:id="rId43"/>
    <p:sldLayoutId id="2147484643" r:id="rId44"/>
    <p:sldLayoutId id="2147484644" r:id="rId45"/>
    <p:sldLayoutId id="2147484645" r:id="rId46"/>
    <p:sldLayoutId id="2147484646" r:id="rId47"/>
    <p:sldLayoutId id="2147484647" r:id="rId48"/>
    <p:sldLayoutId id="2147484648" r:id="rId49"/>
    <p:sldLayoutId id="2147484649" r:id="rId50"/>
    <p:sldLayoutId id="2147484650" r:id="rId51"/>
    <p:sldLayoutId id="2147484651" r:id="rId52"/>
    <p:sldLayoutId id="2147484652" r:id="rId53"/>
    <p:sldLayoutId id="2147484653" r:id="rId54"/>
    <p:sldLayoutId id="2147484654" r:id="rId55"/>
    <p:sldLayoutId id="2147484655" r:id="rId56"/>
    <p:sldLayoutId id="2147484656" r:id="rId57"/>
    <p:sldLayoutId id="2147484657" r:id="rId58"/>
    <p:sldLayoutId id="2147484658" r:id="rId59"/>
    <p:sldLayoutId id="2147484659" r:id="rId60"/>
    <p:sldLayoutId id="2147484660" r:id="rId61"/>
    <p:sldLayoutId id="2147484661" r:id="rId62"/>
    <p:sldLayoutId id="2147484662" r:id="rId63"/>
    <p:sldLayoutId id="2147484663" r:id="rId64"/>
    <p:sldLayoutId id="2147484664" r:id="rId65"/>
    <p:sldLayoutId id="2147484665" r:id="rId66"/>
    <p:sldLayoutId id="2147484666" r:id="rId67"/>
    <p:sldLayoutId id="2147484667" r:id="rId68"/>
    <p:sldLayoutId id="2147484668" r:id="rId69"/>
    <p:sldLayoutId id="2147484669" r:id="rId70"/>
    <p:sldLayoutId id="2147484670" r:id="rId71"/>
    <p:sldLayoutId id="2147484671" r:id="rId72"/>
    <p:sldLayoutId id="2147484672" r:id="rId73"/>
    <p:sldLayoutId id="2147484673" r:id="rId74"/>
    <p:sldLayoutId id="2147484674" r:id="rId75"/>
    <p:sldLayoutId id="2147484675" r:id="rId76"/>
    <p:sldLayoutId id="2147484676" r:id="rId77"/>
    <p:sldLayoutId id="2147484677" r:id="rId78"/>
    <p:sldLayoutId id="2147484678" r:id="rId79"/>
    <p:sldLayoutId id="2147484679" r:id="rId80"/>
    <p:sldLayoutId id="2147484680" r:id="rId81"/>
    <p:sldLayoutId id="2147484681" r:id="rId82"/>
    <p:sldLayoutId id="2147484682" r:id="rId83"/>
    <p:sldLayoutId id="2147484683" r:id="rId84"/>
    <p:sldLayoutId id="2147484684" r:id="rId85"/>
    <p:sldLayoutId id="2147484685" r:id="rId86"/>
    <p:sldLayoutId id="2147484686" r:id="rId87"/>
    <p:sldLayoutId id="2147484687" r:id="rId88"/>
    <p:sldLayoutId id="2147484688" r:id="rId89"/>
    <p:sldLayoutId id="2147484689" r:id="rId90"/>
    <p:sldLayoutId id="2147484690" r:id="rId91"/>
    <p:sldLayoutId id="2147484691" r:id="rId92"/>
    <p:sldLayoutId id="2147484692" r:id="rId93"/>
    <p:sldLayoutId id="2147484693" r:id="rId9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4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4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7"/>
    </p:custDataLst>
    <p:extLst>
      <p:ext uri="{BB962C8B-B14F-4D97-AF65-F5344CB8AC3E}">
        <p14:creationId xmlns:p14="http://schemas.microsoft.com/office/powerpoint/2010/main" val="830266246"/>
      </p:ext>
    </p:extLst>
  </p:cSld>
  <p:clrMap bg1="lt1" tx1="dk1" bg2="lt2" tx2="dk2" accent1="accent1" accent2="accent2" accent3="accent3" accent4="accent4" accent5="accent5" accent6="accent6" hlink="hlink" folHlink="folHlink"/>
  <p:sldLayoutIdLst>
    <p:sldLayoutId id="2147485362" r:id="rId1"/>
    <p:sldLayoutId id="2147485363" r:id="rId2"/>
    <p:sldLayoutId id="2147485364" r:id="rId3"/>
    <p:sldLayoutId id="2147485365" r:id="rId4"/>
    <p:sldLayoutId id="2147485366" r:id="rId5"/>
    <p:sldLayoutId id="2147485367" r:id="rId6"/>
    <p:sldLayoutId id="2147485368" r:id="rId7"/>
    <p:sldLayoutId id="2147485369" r:id="rId8"/>
    <p:sldLayoutId id="2147485370" r:id="rId9"/>
    <p:sldLayoutId id="2147485371" r:id="rId10"/>
    <p:sldLayoutId id="2147485372" r:id="rId11"/>
    <p:sldLayoutId id="2147485373" r:id="rId12"/>
    <p:sldLayoutId id="2147485374" r:id="rId13"/>
    <p:sldLayoutId id="2147485375" r:id="rId14"/>
    <p:sldLayoutId id="2147485376" r:id="rId15"/>
    <p:sldLayoutId id="2147485377" r:id="rId16"/>
    <p:sldLayoutId id="2147485378" r:id="rId17"/>
    <p:sldLayoutId id="2147485379" r:id="rId18"/>
    <p:sldLayoutId id="2147485380" r:id="rId19"/>
    <p:sldLayoutId id="2147485381" r:id="rId20"/>
    <p:sldLayoutId id="2147485382" r:id="rId21"/>
    <p:sldLayoutId id="2147485383" r:id="rId22"/>
    <p:sldLayoutId id="2147485384" r:id="rId23"/>
    <p:sldLayoutId id="2147485385" r:id="rId24"/>
    <p:sldLayoutId id="2147485386" r:id="rId25"/>
    <p:sldLayoutId id="2147485387" r:id="rId26"/>
    <p:sldLayoutId id="2147485388" r:id="rId27"/>
    <p:sldLayoutId id="2147485389" r:id="rId28"/>
    <p:sldLayoutId id="2147485390" r:id="rId29"/>
    <p:sldLayoutId id="2147485391" r:id="rId30"/>
    <p:sldLayoutId id="2147485392" r:id="rId31"/>
    <p:sldLayoutId id="2147485393" r:id="rId32"/>
    <p:sldLayoutId id="2147485394" r:id="rId33"/>
    <p:sldLayoutId id="2147485395" r:id="rId34"/>
    <p:sldLayoutId id="2147485396" r:id="rId35"/>
    <p:sldLayoutId id="2147485397" r:id="rId36"/>
    <p:sldLayoutId id="2147485398" r:id="rId37"/>
    <p:sldLayoutId id="2147485399" r:id="rId38"/>
    <p:sldLayoutId id="2147485400" r:id="rId39"/>
    <p:sldLayoutId id="2147485401" r:id="rId40"/>
    <p:sldLayoutId id="2147485402" r:id="rId41"/>
    <p:sldLayoutId id="2147485403" r:id="rId42"/>
    <p:sldLayoutId id="2147485404" r:id="rId43"/>
    <p:sldLayoutId id="2147485405" r:id="rId44"/>
    <p:sldLayoutId id="2147485406" r:id="rId45"/>
    <p:sldLayoutId id="2147485407" r:id="rId46"/>
    <p:sldLayoutId id="2147485408" r:id="rId47"/>
    <p:sldLayoutId id="2147485409" r:id="rId48"/>
    <p:sldLayoutId id="2147485410" r:id="rId49"/>
    <p:sldLayoutId id="2147485411" r:id="rId50"/>
    <p:sldLayoutId id="2147485412" r:id="rId51"/>
    <p:sldLayoutId id="2147485413" r:id="rId52"/>
    <p:sldLayoutId id="2147485414" r:id="rId53"/>
    <p:sldLayoutId id="2147485415" r:id="rId54"/>
    <p:sldLayoutId id="2147485416" r:id="rId55"/>
  </p:sldLayoutIdLst>
  <p:transition>
    <p:fade/>
  </p:transition>
  <p:hf sldNum="0" hdr="0" ftr="0" dt="0"/>
  <p:txStyles>
    <p:titleStyle>
      <a:lvl1pPr algn="l" defTabSz="932610" rtl="0" eaLnBrk="1" latinLnBrk="0" hangingPunct="1">
        <a:lnSpc>
          <a:spcPct val="100000"/>
        </a:lnSpc>
        <a:spcBef>
          <a:spcPct val="0"/>
        </a:spcBef>
        <a:buNone/>
        <a:defRPr lang="en-US" sz="353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67" marR="0" indent="-228567"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35" marR="0" indent="-228567"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132" marR="0" indent="-199996"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43" marR="0" indent="-180949"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93" marR="0" indent="-168252" algn="l" defTabSz="93261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676" indent="-233153" algn="l" defTabSz="9326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82" indent="-233153" algn="l" defTabSz="9326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86" indent="-233153" algn="l" defTabSz="9326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92" indent="-233153" algn="l" defTabSz="9326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10" rtl="0" eaLnBrk="1" latinLnBrk="0" hangingPunct="1">
        <a:defRPr sz="1800" kern="1200">
          <a:solidFill>
            <a:schemeClr val="tx1"/>
          </a:solidFill>
          <a:latin typeface="+mn-lt"/>
          <a:ea typeface="+mn-ea"/>
          <a:cs typeface="+mn-cs"/>
        </a:defRPr>
      </a:lvl1pPr>
      <a:lvl2pPr marL="466305" algn="l" defTabSz="932610" rtl="0" eaLnBrk="1" latinLnBrk="0" hangingPunct="1">
        <a:defRPr sz="1800" kern="1200">
          <a:solidFill>
            <a:schemeClr val="tx1"/>
          </a:solidFill>
          <a:latin typeface="+mn-lt"/>
          <a:ea typeface="+mn-ea"/>
          <a:cs typeface="+mn-cs"/>
        </a:defRPr>
      </a:lvl2pPr>
      <a:lvl3pPr marL="932610" algn="l" defTabSz="932610" rtl="0" eaLnBrk="1" latinLnBrk="0" hangingPunct="1">
        <a:defRPr sz="1800" kern="1200">
          <a:solidFill>
            <a:schemeClr val="tx1"/>
          </a:solidFill>
          <a:latin typeface="+mn-lt"/>
          <a:ea typeface="+mn-ea"/>
          <a:cs typeface="+mn-cs"/>
        </a:defRPr>
      </a:lvl3pPr>
      <a:lvl4pPr marL="1398914" algn="l" defTabSz="932610" rtl="0" eaLnBrk="1" latinLnBrk="0" hangingPunct="1">
        <a:defRPr sz="1800" kern="1200">
          <a:solidFill>
            <a:schemeClr val="tx1"/>
          </a:solidFill>
          <a:latin typeface="+mn-lt"/>
          <a:ea typeface="+mn-ea"/>
          <a:cs typeface="+mn-cs"/>
        </a:defRPr>
      </a:lvl4pPr>
      <a:lvl5pPr marL="1865219" algn="l" defTabSz="932610" rtl="0" eaLnBrk="1" latinLnBrk="0" hangingPunct="1">
        <a:defRPr sz="1800" kern="1200">
          <a:solidFill>
            <a:schemeClr val="tx1"/>
          </a:solidFill>
          <a:latin typeface="+mn-lt"/>
          <a:ea typeface="+mn-ea"/>
          <a:cs typeface="+mn-cs"/>
        </a:defRPr>
      </a:lvl5pPr>
      <a:lvl6pPr marL="2331525" algn="l" defTabSz="932610" rtl="0" eaLnBrk="1" latinLnBrk="0" hangingPunct="1">
        <a:defRPr sz="1800" kern="1200">
          <a:solidFill>
            <a:schemeClr val="tx1"/>
          </a:solidFill>
          <a:latin typeface="+mn-lt"/>
          <a:ea typeface="+mn-ea"/>
          <a:cs typeface="+mn-cs"/>
        </a:defRPr>
      </a:lvl6pPr>
      <a:lvl7pPr marL="2797829" algn="l" defTabSz="932610" rtl="0" eaLnBrk="1" latinLnBrk="0" hangingPunct="1">
        <a:defRPr sz="1800" kern="1200">
          <a:solidFill>
            <a:schemeClr val="tx1"/>
          </a:solidFill>
          <a:latin typeface="+mn-lt"/>
          <a:ea typeface="+mn-ea"/>
          <a:cs typeface="+mn-cs"/>
        </a:defRPr>
      </a:lvl7pPr>
      <a:lvl8pPr marL="3264133" algn="l" defTabSz="932610" rtl="0" eaLnBrk="1" latinLnBrk="0" hangingPunct="1">
        <a:defRPr sz="1800" kern="1200">
          <a:solidFill>
            <a:schemeClr val="tx1"/>
          </a:solidFill>
          <a:latin typeface="+mn-lt"/>
          <a:ea typeface="+mn-ea"/>
          <a:cs typeface="+mn-cs"/>
        </a:defRPr>
      </a:lvl8pPr>
      <a:lvl9pPr marL="3730439" algn="l" defTabSz="93261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450851"/>
            <a:ext cx="11303917" cy="813819"/>
          </a:xfrm>
          <a:prstGeom prst="rect">
            <a:avLst/>
          </a:prstGeom>
        </p:spPr>
        <p:txBody>
          <a:bodyPr vert="horz" wrap="square" lIns="0" tIns="0" rIns="0" bIns="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1839606"/>
          </a:xfrm>
          <a:prstGeom prst="rect">
            <a:avLst/>
          </a:prstGeom>
        </p:spPr>
        <p:txBody>
          <a:bodyPr vert="horz" wrap="square" lIns="0" tIns="0" rIns="0" bIns="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9" name="Graphic 8">
            <a:extLst>
              <a:ext uri="{FF2B5EF4-FFF2-40B4-BE49-F238E27FC236}">
                <a16:creationId xmlns:a16="http://schemas.microsoft.com/office/drawing/2014/main" id="{AEDB10E9-9DB6-ACF5-17AA-98A1C0B683F7}"/>
              </a:ext>
            </a:extLst>
          </p:cNvPr>
          <p:cNvPicPr>
            <a:picLocks noChangeAspect="1"/>
          </p:cNvPicPr>
          <p:nvPr userDrawn="1"/>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rot="5400000">
            <a:off x="9546915" y="2855693"/>
            <a:ext cx="6858001" cy="1146618"/>
          </a:xfrm>
          <a:prstGeom prst="rect">
            <a:avLst/>
          </a:prstGeom>
        </p:spPr>
      </p:pic>
      <p:sp>
        <p:nvSpPr>
          <p:cNvPr id="3" name="Rectangle 2">
            <a:extLst>
              <a:ext uri="{FF2B5EF4-FFF2-40B4-BE49-F238E27FC236}">
                <a16:creationId xmlns:a16="http://schemas.microsoft.com/office/drawing/2014/main" id="{C632E630-DBB9-217A-0EEA-D8B2726404EC}"/>
              </a:ext>
            </a:extLst>
          </p:cNvPr>
          <p:cNvSpPr>
            <a:spLocks/>
          </p:cNvSpPr>
          <p:nvPr userDrawn="1"/>
        </p:nvSpPr>
        <p:spPr bwMode="auto">
          <a:xfrm>
            <a:off x="-5160635" y="-2902857"/>
            <a:ext cx="22513270" cy="126637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blue and black gradient&#10;&#10;Description automatically generated with low confidence" hidden="1">
            <a:extLst>
              <a:ext uri="{FF2B5EF4-FFF2-40B4-BE49-F238E27FC236}">
                <a16:creationId xmlns:a16="http://schemas.microsoft.com/office/drawing/2014/main" id="{1C2CF332-2F94-DB31-3D3B-F3595DAC9A8D}"/>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123"/>
            <a:ext cx="12192000" cy="6857754"/>
          </a:xfrm>
          <a:prstGeom prst="rect">
            <a:avLst/>
          </a:prstGeom>
        </p:spPr>
      </p:pic>
    </p:spTree>
    <p:extLst>
      <p:ext uri="{BB962C8B-B14F-4D97-AF65-F5344CB8AC3E}">
        <p14:creationId xmlns:p14="http://schemas.microsoft.com/office/powerpoint/2010/main" val="284689768"/>
      </p:ext>
    </p:extLst>
  </p:cSld>
  <p:clrMap bg1="lt1" tx1="dk1" bg2="lt2" tx2="dk2" accent1="accent1" accent2="accent2" accent3="accent3" accent4="accent4" accent5="accent5" accent6="accent6" hlink="hlink" folHlink="folHlink"/>
  <p:sldLayoutIdLst>
    <p:sldLayoutId id="2147485418" r:id="rId1"/>
    <p:sldLayoutId id="2147485419" r:id="rId2"/>
    <p:sldLayoutId id="2147485420" r:id="rId3"/>
    <p:sldLayoutId id="2147485421" r:id="rId4"/>
    <p:sldLayoutId id="2147485422" r:id="rId5"/>
    <p:sldLayoutId id="2147485423" r:id="rId6"/>
    <p:sldLayoutId id="2147485424" r:id="rId7"/>
    <p:sldLayoutId id="2147485425" r:id="rId8"/>
    <p:sldLayoutId id="2147485426" r:id="rId9"/>
    <p:sldLayoutId id="2147485427" r:id="rId10"/>
    <p:sldLayoutId id="2147485428" r:id="rId11"/>
    <p:sldLayoutId id="2147485429" r:id="rId12"/>
    <p:sldLayoutId id="2147485430" r:id="rId13"/>
    <p:sldLayoutId id="2147485431" r:id="rId14"/>
    <p:sldLayoutId id="2147485432" r:id="rId15"/>
    <p:sldLayoutId id="2147485433" r:id="rId16"/>
    <p:sldLayoutId id="2147485434" r:id="rId17"/>
    <p:sldLayoutId id="2147485435" r:id="rId18"/>
    <p:sldLayoutId id="2147485436" r:id="rId19"/>
    <p:sldLayoutId id="2147485437" r:id="rId20"/>
    <p:sldLayoutId id="2147485438" r:id="rId21"/>
    <p:sldLayoutId id="2147485439" r:id="rId22"/>
    <p:sldLayoutId id="2147485440" r:id="rId23"/>
  </p:sldLayoutIdLst>
  <p:transition>
    <p:fade/>
  </p:transition>
  <p:hf hdr="0" dt="0"/>
  <p:txStyles>
    <p:titleStyle>
      <a:lvl1pPr algn="l" defTabSz="914016"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Tx/>
        <a:buNone/>
        <a:tabLst/>
        <a:defRPr sz="1961" kern="1200" spc="0" baseline="0">
          <a:solidFill>
            <a:schemeClr val="bg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bg1"/>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370" kern="1200" spc="0" baseline="0">
          <a:solidFill>
            <a:schemeClr val="bg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chemeClr val="bg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980" kern="1200">
          <a:solidFill>
            <a:schemeClr val="bg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B8B8B8"/>
          </p15:clr>
        </p15:guide>
        <p15:guide id="2" pos="7834">
          <p15:clr>
            <a:srgbClr val="B8B8B8"/>
          </p15:clr>
        </p15:guide>
        <p15:guide id="3" pos="216">
          <p15:clr>
            <a:srgbClr val="B8B8B8"/>
          </p15:clr>
        </p15:guide>
        <p15:guide id="4" pos="1389">
          <p15:clr>
            <a:srgbClr val="B8B8B8"/>
          </p15:clr>
        </p15:guide>
        <p15:guide id="5" pos="1461">
          <p15:clr>
            <a:srgbClr val="B8B8B8"/>
          </p15:clr>
        </p15:guide>
        <p15:guide id="6" pos="2635">
          <p15:clr>
            <a:srgbClr val="B8B8B8"/>
          </p15:clr>
        </p15:guide>
        <p15:guide id="7" pos="2707">
          <p15:clr>
            <a:srgbClr val="B8B8B8"/>
          </p15:clr>
        </p15:guide>
        <p15:guide id="8" pos="3881">
          <p15:clr>
            <a:srgbClr val="B8B8B8"/>
          </p15:clr>
        </p15:guide>
        <p15:guide id="9" pos="3953">
          <p15:clr>
            <a:srgbClr val="B8B8B8"/>
          </p15:clr>
        </p15:guide>
        <p15:guide id="10" pos="5126">
          <p15:clr>
            <a:srgbClr val="B8B8B8"/>
          </p15:clr>
        </p15:guide>
        <p15:guide id="11" pos="5198">
          <p15:clr>
            <a:srgbClr val="B8B8B8"/>
          </p15:clr>
        </p15:guide>
        <p15:guide id="12" pos="6372">
          <p15:clr>
            <a:srgbClr val="B8B8B8"/>
          </p15:clr>
        </p15:guide>
        <p15:guide id="13" pos="6444">
          <p15:clr>
            <a:srgbClr val="B8B8B8"/>
          </p15:clr>
        </p15:guide>
        <p15:guide id="14" pos="7618">
          <p15:clr>
            <a:srgbClr val="B8B8B8"/>
          </p15:clr>
        </p15:guide>
        <p15:guide id="15" orient="horz">
          <p15:clr>
            <a:srgbClr val="B8B8B8"/>
          </p15:clr>
        </p15:guide>
        <p15:guide id="16" orient="horz" pos="4406">
          <p15:clr>
            <a:srgbClr val="B8B8B8"/>
          </p15:clr>
        </p15:guide>
        <p15:guide id="17" orient="horz" pos="216">
          <p15:clr>
            <a:srgbClr val="B8B8B8"/>
          </p15:clr>
        </p15:guide>
        <p15:guide id="18" orient="horz" pos="2167">
          <p15:clr>
            <a:srgbClr val="B8B8B8"/>
          </p15:clr>
        </p15:guide>
        <p15:guide id="19" orient="horz" pos="2239">
          <p15:clr>
            <a:srgbClr val="B8B8B8"/>
          </p15:clr>
        </p15:guide>
        <p15:guide id="20" orient="horz" pos="4190">
          <p15:clr>
            <a:srgbClr val="B8B8B8"/>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53860395"/>
      </p:ext>
    </p:extLst>
  </p:cSld>
  <p:clrMap bg1="dk1" tx1="lt1" bg2="dk2" tx2="lt2" accent1="accent1" accent2="accent2" accent3="accent3" accent4="accent4" accent5="accent5" accent6="accent6" hlink="hlink" folHlink="folHlink"/>
  <p:sldLayoutIdLst>
    <p:sldLayoutId id="2147485442" r:id="rId1"/>
    <p:sldLayoutId id="2147485443" r:id="rId2"/>
    <p:sldLayoutId id="2147485444" r:id="rId3"/>
    <p:sldLayoutId id="2147485445" r:id="rId4"/>
    <p:sldLayoutId id="2147485447" r:id="rId5"/>
    <p:sldLayoutId id="2147485448" r:id="rId6"/>
    <p:sldLayoutId id="2147485449" r:id="rId7"/>
    <p:sldLayoutId id="2147485450" r:id="rId8"/>
    <p:sldLayoutId id="2147485451" r:id="rId9"/>
    <p:sldLayoutId id="2147485452" r:id="rId10"/>
    <p:sldLayoutId id="2147485453" r:id="rId11"/>
    <p:sldLayoutId id="2147485454" r:id="rId12"/>
    <p:sldLayoutId id="2147485455" r:id="rId13"/>
    <p:sldLayoutId id="2147485456" r:id="rId14"/>
    <p:sldLayoutId id="2147485457" r:id="rId15"/>
    <p:sldLayoutId id="2147485458" r:id="rId16"/>
    <p:sldLayoutId id="2147485459" r:id="rId17"/>
    <p:sldLayoutId id="2147485460" r:id="rId18"/>
    <p:sldLayoutId id="2147485461" r:id="rId19"/>
    <p:sldLayoutId id="2147485462" r:id="rId20"/>
    <p:sldLayoutId id="2147485463" r:id="rId21"/>
    <p:sldLayoutId id="2147485464" r:id="rId22"/>
    <p:sldLayoutId id="2147485465" r:id="rId23"/>
    <p:sldLayoutId id="2147485466" r:id="rId24"/>
    <p:sldLayoutId id="2147485467" r:id="rId25"/>
    <p:sldLayoutId id="2147485468" r:id="rId26"/>
    <p:sldLayoutId id="2147485469" r:id="rId27"/>
    <p:sldLayoutId id="2147485470" r:id="rId28"/>
    <p:sldLayoutId id="2147485471" r:id="rId29"/>
    <p:sldLayoutId id="2147485472" r:id="rId30"/>
    <p:sldLayoutId id="2147485473" r:id="rId31"/>
    <p:sldLayoutId id="2147485474" r:id="rId32"/>
    <p:sldLayoutId id="2147485475" r:id="rId33"/>
    <p:sldLayoutId id="2147485476" r:id="rId34"/>
    <p:sldLayoutId id="2147485477" r:id="rId35"/>
    <p:sldLayoutId id="2147485478" r:id="rId36"/>
    <p:sldLayoutId id="2147485479" r:id="rId37"/>
    <p:sldLayoutId id="2147485480" r:id="rId38"/>
    <p:sldLayoutId id="2147485481" r:id="rId39"/>
    <p:sldLayoutId id="2147485482" r:id="rId40"/>
    <p:sldLayoutId id="2147485483" r:id="rId41"/>
    <p:sldLayoutId id="2147485484" r:id="rId42"/>
    <p:sldLayoutId id="2147485485" r:id="rId43"/>
    <p:sldLayoutId id="2147485486" r:id="rId44"/>
    <p:sldLayoutId id="2147485487" r:id="rId45"/>
    <p:sldLayoutId id="2147485488" r:id="rId46"/>
    <p:sldLayoutId id="2147485489" r:id="rId47"/>
    <p:sldLayoutId id="2147485490" r:id="rId48"/>
    <p:sldLayoutId id="2147485491" r:id="rId49"/>
    <p:sldLayoutId id="2147485492" r:id="rId50"/>
    <p:sldLayoutId id="2147485493" r:id="rId51"/>
    <p:sldLayoutId id="2147485494" r:id="rId52"/>
    <p:sldLayoutId id="2147485495" r:id="rId53"/>
    <p:sldLayoutId id="2147485496" r:id="rId54"/>
    <p:sldLayoutId id="2147485497" r:id="rId55"/>
    <p:sldLayoutId id="2147485498" r:id="rId56"/>
    <p:sldLayoutId id="2147485499" r:id="rId57"/>
    <p:sldLayoutId id="2147485500" r:id="rId58"/>
    <p:sldLayoutId id="2147485501" r:id="rId59"/>
    <p:sldLayoutId id="2147485502" r:id="rId60"/>
    <p:sldLayoutId id="2147485503" r:id="rId61"/>
    <p:sldLayoutId id="2147485504" r:id="rId62"/>
    <p:sldLayoutId id="2147485505" r:id="rId63"/>
    <p:sldLayoutId id="2147485506" r:id="rId64"/>
    <p:sldLayoutId id="2147485507" r:id="rId65"/>
    <p:sldLayoutId id="2147485508" r:id="rId66"/>
    <p:sldLayoutId id="2147485509" r:id="rId67"/>
    <p:sldLayoutId id="2147485510" r:id="rId68"/>
    <p:sldLayoutId id="2147485511" r:id="rId69"/>
    <p:sldLayoutId id="2147485512" r:id="rId70"/>
  </p:sldLayoutIdLst>
  <p:transition>
    <p:fade/>
  </p:transition>
  <p:hf sldNum="0" hdr="0" ftr="0" dt="0"/>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Light" panose="020B0502040204020203"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0127824"/>
      </p:ext>
    </p:extLst>
  </p:cSld>
  <p:clrMap bg1="dk1" tx1="lt1" bg2="dk2" tx2="lt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18" r:id="rId5"/>
    <p:sldLayoutId id="2147485519" r:id="rId6"/>
    <p:sldLayoutId id="2147485520" r:id="rId7"/>
    <p:sldLayoutId id="2147485521" r:id="rId8"/>
    <p:sldLayoutId id="2147485522" r:id="rId9"/>
    <p:sldLayoutId id="2147485523" r:id="rId10"/>
    <p:sldLayoutId id="2147485524" r:id="rId11"/>
    <p:sldLayoutId id="2147485525" r:id="rId12"/>
    <p:sldLayoutId id="2147485526" r:id="rId13"/>
    <p:sldLayoutId id="2147485527" r:id="rId14"/>
    <p:sldLayoutId id="2147485528" r:id="rId15"/>
    <p:sldLayoutId id="2147485529" r:id="rId16"/>
    <p:sldLayoutId id="2147485530" r:id="rId17"/>
    <p:sldLayoutId id="2147485531" r:id="rId18"/>
    <p:sldLayoutId id="2147485532" r:id="rId19"/>
    <p:sldLayoutId id="2147485533" r:id="rId20"/>
    <p:sldLayoutId id="2147485534" r:id="rId21"/>
    <p:sldLayoutId id="2147485535" r:id="rId22"/>
    <p:sldLayoutId id="2147485536" r:id="rId23"/>
    <p:sldLayoutId id="2147485537" r:id="rId24"/>
    <p:sldLayoutId id="2147485538" r:id="rId25"/>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4">
            <a:extLst>
              <a:ext uri="{96DAC541-7B7A-43D3-8B79-37D633B846F1}">
                <asvg:svgBlip xmlns:asvg="http://schemas.microsoft.com/office/drawing/2016/SVG/main" r:embed="rId75"/>
              </a:ext>
            </a:extLst>
          </a:blip>
          <a:srcRect/>
          <a:stretch/>
        </p:blipFill>
        <p:spPr>
          <a:xfrm rot="5400000">
            <a:off x="9509920" y="2743200"/>
            <a:ext cx="6858000" cy="1371600"/>
          </a:xfrm>
          <a:prstGeom prst="rect">
            <a:avLst/>
          </a:prstGeom>
        </p:spPr>
      </p:pic>
      <p:sp>
        <p:nvSpPr>
          <p:cNvPr id="5" name="TextBox 4">
            <a:extLst>
              <a:ext uri="{FF2B5EF4-FFF2-40B4-BE49-F238E27FC236}">
                <a16:creationId xmlns:a16="http://schemas.microsoft.com/office/drawing/2014/main" id="{01C7B8D8-3BC9-0769-3849-4FEBEE1BEFB4}"/>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lIns="0" tIns="0" rIns="0" bIns="0">
            <a:spAutoFit/>
          </a:bodyPr>
          <a:lstStyle/>
          <a:p>
            <a:pPr algn="l"/>
            <a:r>
              <a:rPr lang="en-US" sz="98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546219752"/>
      </p:ext>
    </p:extLst>
  </p:cSld>
  <p:clrMap bg1="lt1" tx1="dk1" bg2="lt2" tx2="dk2" accent1="accent1" accent2="accent2" accent3="accent3" accent4="accent4" accent5="accent5" accent6="accent6" hlink="hlink" folHlink="folHlink"/>
  <p:sldLayoutIdLst>
    <p:sldLayoutId id="2147485540" r:id="rId1"/>
    <p:sldLayoutId id="2147485541" r:id="rId2"/>
    <p:sldLayoutId id="2147485542" r:id="rId3"/>
    <p:sldLayoutId id="2147485543" r:id="rId4"/>
    <p:sldLayoutId id="2147485544" r:id="rId5"/>
    <p:sldLayoutId id="2147485545" r:id="rId6"/>
    <p:sldLayoutId id="2147485546" r:id="rId7"/>
    <p:sldLayoutId id="2147485547" r:id="rId8"/>
    <p:sldLayoutId id="2147485548" r:id="rId9"/>
    <p:sldLayoutId id="2147485549" r:id="rId10"/>
    <p:sldLayoutId id="2147485550" r:id="rId11"/>
    <p:sldLayoutId id="2147485551" r:id="rId12"/>
    <p:sldLayoutId id="2147485552" r:id="rId13"/>
    <p:sldLayoutId id="2147485553" r:id="rId14"/>
    <p:sldLayoutId id="2147485554" r:id="rId15"/>
    <p:sldLayoutId id="2147485555" r:id="rId16"/>
    <p:sldLayoutId id="2147485556" r:id="rId17"/>
    <p:sldLayoutId id="2147485557" r:id="rId18"/>
    <p:sldLayoutId id="2147485558" r:id="rId19"/>
    <p:sldLayoutId id="2147485559" r:id="rId20"/>
    <p:sldLayoutId id="2147485560" r:id="rId21"/>
    <p:sldLayoutId id="2147485561" r:id="rId22"/>
    <p:sldLayoutId id="2147485562" r:id="rId23"/>
    <p:sldLayoutId id="2147485563" r:id="rId24"/>
    <p:sldLayoutId id="2147485564" r:id="rId25"/>
    <p:sldLayoutId id="2147485565" r:id="rId26"/>
    <p:sldLayoutId id="2147485566" r:id="rId27"/>
    <p:sldLayoutId id="2147485567" r:id="rId28"/>
    <p:sldLayoutId id="2147485568" r:id="rId29"/>
    <p:sldLayoutId id="2147485569" r:id="rId30"/>
    <p:sldLayoutId id="2147485570" r:id="rId31"/>
    <p:sldLayoutId id="2147485571" r:id="rId32"/>
    <p:sldLayoutId id="2147485572" r:id="rId33"/>
    <p:sldLayoutId id="2147485573" r:id="rId34"/>
    <p:sldLayoutId id="2147485574" r:id="rId35"/>
    <p:sldLayoutId id="2147485575" r:id="rId36"/>
    <p:sldLayoutId id="2147485576" r:id="rId37"/>
    <p:sldLayoutId id="2147485577" r:id="rId38"/>
    <p:sldLayoutId id="2147485578" r:id="rId39"/>
    <p:sldLayoutId id="2147485579" r:id="rId40"/>
    <p:sldLayoutId id="2147485580" r:id="rId41"/>
    <p:sldLayoutId id="2147485581" r:id="rId42"/>
    <p:sldLayoutId id="2147485582" r:id="rId43"/>
    <p:sldLayoutId id="2147485583" r:id="rId44"/>
    <p:sldLayoutId id="2147485584" r:id="rId45"/>
    <p:sldLayoutId id="2147485585" r:id="rId46"/>
    <p:sldLayoutId id="2147485586" r:id="rId47"/>
    <p:sldLayoutId id="2147485587" r:id="rId48"/>
    <p:sldLayoutId id="2147485588" r:id="rId49"/>
    <p:sldLayoutId id="2147485589" r:id="rId50"/>
    <p:sldLayoutId id="2147485590" r:id="rId51"/>
    <p:sldLayoutId id="2147485591" r:id="rId52"/>
    <p:sldLayoutId id="2147485592" r:id="rId53"/>
    <p:sldLayoutId id="2147485593" r:id="rId54"/>
    <p:sldLayoutId id="2147485594" r:id="rId55"/>
    <p:sldLayoutId id="2147485595" r:id="rId56"/>
    <p:sldLayoutId id="2147485596" r:id="rId57"/>
    <p:sldLayoutId id="2147485597" r:id="rId58"/>
    <p:sldLayoutId id="2147485598" r:id="rId59"/>
    <p:sldLayoutId id="2147485599" r:id="rId60"/>
    <p:sldLayoutId id="2147485600" r:id="rId61"/>
    <p:sldLayoutId id="2147485601" r:id="rId62"/>
    <p:sldLayoutId id="2147485602" r:id="rId63"/>
    <p:sldLayoutId id="2147485603" r:id="rId64"/>
    <p:sldLayoutId id="2147485604" r:id="rId65"/>
    <p:sldLayoutId id="2147485605" r:id="rId66"/>
    <p:sldLayoutId id="2147485606" r:id="rId67"/>
    <p:sldLayoutId id="2147485607" r:id="rId68"/>
    <p:sldLayoutId id="2147485608" r:id="rId69"/>
    <p:sldLayoutId id="2147485609" r:id="rId70"/>
    <p:sldLayoutId id="2147485610" r:id="rId71"/>
    <p:sldLayoutId id="2147485611" r:id="rId7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7">
          <p15:clr>
            <a:srgbClr val="C35EA4"/>
          </p15:clr>
        </p15:guide>
        <p15:guide id="17" pos="7467">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96">
          <p15:clr>
            <a:srgbClr val="A4A3A4"/>
          </p15:clr>
        </p15:guide>
        <p15:guide id="29" orient="horz" pos="4217">
          <p15:clr>
            <a:srgbClr val="A4A3A4"/>
          </p15:clr>
        </p15:guide>
        <p15:guide id="30" pos="7638">
          <p15:clr>
            <a:srgbClr val="A4A3A4"/>
          </p15:clr>
        </p15:guide>
        <p15:guide id="31" orient="horz" pos="408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067190"/>
      </p:ext>
    </p:extLst>
  </p:cSld>
  <p:clrMap bg1="lt1" tx1="dk1" bg2="lt2" tx2="dk2" accent1="accent1" accent2="accent2" accent3="accent3" accent4="accent4" accent5="accent5" accent6="accent6" hlink="hlink" folHlink="folHlink"/>
  <p:sldLayoutIdLst>
    <p:sldLayoutId id="2147485613" r:id="rId1"/>
    <p:sldLayoutId id="2147485614" r:id="rId2"/>
    <p:sldLayoutId id="2147485615" r:id="rId3"/>
    <p:sldLayoutId id="2147485616" r:id="rId4"/>
    <p:sldLayoutId id="2147485617" r:id="rId5"/>
    <p:sldLayoutId id="2147485618" r:id="rId6"/>
    <p:sldLayoutId id="2147485619" r:id="rId7"/>
    <p:sldLayoutId id="2147485620" r:id="rId8"/>
    <p:sldLayoutId id="2147485621" r:id="rId9"/>
    <p:sldLayoutId id="2147485622" r:id="rId10"/>
    <p:sldLayoutId id="2147485623" r:id="rId11"/>
    <p:sldLayoutId id="2147485624" r:id="rId12"/>
    <p:sldLayoutId id="2147485625" r:id="rId13"/>
    <p:sldLayoutId id="2147485626" r:id="rId14"/>
    <p:sldLayoutId id="2147485627" r:id="rId15"/>
    <p:sldLayoutId id="2147485628" r:id="rId16"/>
    <p:sldLayoutId id="2147485629" r:id="rId17"/>
    <p:sldLayoutId id="2147485630" r:id="rId18"/>
    <p:sldLayoutId id="2147485631" r:id="rId19"/>
    <p:sldLayoutId id="2147485632" r:id="rId20"/>
    <p:sldLayoutId id="2147485633" r:id="rId21"/>
    <p:sldLayoutId id="2147485634" r:id="rId22"/>
    <p:sldLayoutId id="2147485635" r:id="rId23"/>
    <p:sldLayoutId id="2147485636" r:id="rId24"/>
    <p:sldLayoutId id="2147485637" r:id="rId25"/>
    <p:sldLayoutId id="2147485638" r:id="rId26"/>
    <p:sldLayoutId id="2147485639" r:id="rId27"/>
    <p:sldLayoutId id="2147485640" r:id="rId28"/>
    <p:sldLayoutId id="2147485641"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54927912"/>
      </p:ext>
    </p:extLst>
  </p:cSld>
  <p:clrMap bg1="lt1" tx1="dk1" bg2="lt2" tx2="dk2" accent1="accent1" accent2="accent2" accent3="accent3" accent4="accent4" accent5="accent5" accent6="accent6" hlink="hlink" folHlink="folHlink"/>
  <p:sldLayoutIdLst>
    <p:sldLayoutId id="2147485643" r:id="rId1"/>
    <p:sldLayoutId id="2147485644" r:id="rId2"/>
    <p:sldLayoutId id="2147485645" r:id="rId3"/>
    <p:sldLayoutId id="2147485646" r:id="rId4"/>
    <p:sldLayoutId id="2147485647" r:id="rId5"/>
    <p:sldLayoutId id="2147485648" r:id="rId6"/>
    <p:sldLayoutId id="2147485649" r:id="rId7"/>
    <p:sldLayoutId id="2147485650" r:id="rId8"/>
    <p:sldLayoutId id="2147485651" r:id="rId9"/>
    <p:sldLayoutId id="2147485652" r:id="rId10"/>
    <p:sldLayoutId id="2147485653" r:id="rId11"/>
    <p:sldLayoutId id="2147485654" r:id="rId12"/>
    <p:sldLayoutId id="2147485655" r:id="rId13"/>
    <p:sldLayoutId id="2147485656" r:id="rId14"/>
    <p:sldLayoutId id="2147485657" r:id="rId15"/>
    <p:sldLayoutId id="2147485658" r:id="rId16"/>
    <p:sldLayoutId id="2147485659" r:id="rId17"/>
    <p:sldLayoutId id="2147485660" r:id="rId18"/>
    <p:sldLayoutId id="2147485661" r:id="rId19"/>
    <p:sldLayoutId id="2147485662" r:id="rId20"/>
    <p:sldLayoutId id="2147485663" r:id="rId21"/>
    <p:sldLayoutId id="2147485664" r:id="rId22"/>
    <p:sldLayoutId id="2147485665" r:id="rId23"/>
    <p:sldLayoutId id="2147485666" r:id="rId24"/>
    <p:sldLayoutId id="2147485667" r:id="rId25"/>
    <p:sldLayoutId id="2147485668" r:id="rId26"/>
    <p:sldLayoutId id="2147485669" r:id="rId27"/>
    <p:sldLayoutId id="2147485670" r:id="rId28"/>
    <p:sldLayoutId id="2147485671" r:id="rId29"/>
    <p:sldLayoutId id="2147485672" r:id="rId30"/>
    <p:sldLayoutId id="2147485673" r:id="rId31"/>
    <p:sldLayoutId id="2147485674" r:id="rId32"/>
    <p:sldLayoutId id="2147485675" r:id="rId33"/>
    <p:sldLayoutId id="2147485676" r:id="rId34"/>
    <p:sldLayoutId id="2147485677" r:id="rId35"/>
    <p:sldLayoutId id="2147485678" r:id="rId36"/>
    <p:sldLayoutId id="2147485679" r:id="rId37"/>
    <p:sldLayoutId id="2147485680" r:id="rId38"/>
    <p:sldLayoutId id="2147485681" r:id="rId39"/>
    <p:sldLayoutId id="2147485682" r:id="rId40"/>
    <p:sldLayoutId id="2147485683" r:id="rId41"/>
    <p:sldLayoutId id="2147485684" r:id="rId42"/>
    <p:sldLayoutId id="2147485685" r:id="rId43"/>
    <p:sldLayoutId id="2147485686" r:id="rId44"/>
    <p:sldLayoutId id="2147485687" r:id="rId45"/>
    <p:sldLayoutId id="2147485688" r:id="rId46"/>
    <p:sldLayoutId id="2147485689" r:id="rId47"/>
    <p:sldLayoutId id="2147485690" r:id="rId48"/>
    <p:sldLayoutId id="2147485691" r:id="rId49"/>
    <p:sldLayoutId id="2147485692" r:id="rId50"/>
    <p:sldLayoutId id="2147485693" r:id="rId51"/>
    <p:sldLayoutId id="2147485694" r:id="rId52"/>
    <p:sldLayoutId id="2147485695" r:id="rId53"/>
    <p:sldLayoutId id="2147485696" r:id="rId54"/>
    <p:sldLayoutId id="2147485697"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61916014"/>
      </p:ext>
    </p:extLst>
  </p:cSld>
  <p:clrMap bg1="lt1" tx1="dk1" bg2="lt2" tx2="dk2" accent1="accent1" accent2="accent2" accent3="accent3" accent4="accent4" accent5="accent5" accent6="accent6" hlink="hlink" folHlink="folHlink"/>
  <p:sldLayoutIdLst>
    <p:sldLayoutId id="2147485722" r:id="rId1"/>
    <p:sldLayoutId id="2147485723" r:id="rId2"/>
    <p:sldLayoutId id="2147485724" r:id="rId3"/>
    <p:sldLayoutId id="2147485725" r:id="rId4"/>
    <p:sldLayoutId id="2147485726" r:id="rId5"/>
    <p:sldLayoutId id="2147485727" r:id="rId6"/>
    <p:sldLayoutId id="2147485728" r:id="rId7"/>
    <p:sldLayoutId id="2147485729" r:id="rId8"/>
    <p:sldLayoutId id="2147485730" r:id="rId9"/>
    <p:sldLayoutId id="2147485731" r:id="rId10"/>
    <p:sldLayoutId id="2147485732" r:id="rId11"/>
    <p:sldLayoutId id="2147485733" r:id="rId12"/>
    <p:sldLayoutId id="2147485734" r:id="rId13"/>
    <p:sldLayoutId id="2147485735" r:id="rId14"/>
    <p:sldLayoutId id="2147485736" r:id="rId15"/>
    <p:sldLayoutId id="2147485737" r:id="rId16"/>
    <p:sldLayoutId id="2147485738" r:id="rId17"/>
    <p:sldLayoutId id="2147485739" r:id="rId18"/>
    <p:sldLayoutId id="2147485740" r:id="rId19"/>
    <p:sldLayoutId id="2147485741" r:id="rId20"/>
    <p:sldLayoutId id="2147485742" r:id="rId21"/>
    <p:sldLayoutId id="2147485743" r:id="rId22"/>
    <p:sldLayoutId id="2147485744" r:id="rId23"/>
    <p:sldLayoutId id="2147485745" r:id="rId24"/>
    <p:sldLayoutId id="2147485746" r:id="rId25"/>
    <p:sldLayoutId id="2147485747" r:id="rId26"/>
    <p:sldLayoutId id="2147485748" r:id="rId27"/>
    <p:sldLayoutId id="2147485749" r:id="rId28"/>
    <p:sldLayoutId id="2147485750" r:id="rId29"/>
    <p:sldLayoutId id="2147485751" r:id="rId30"/>
    <p:sldLayoutId id="2147485752" r:id="rId31"/>
    <p:sldLayoutId id="2147485753" r:id="rId32"/>
    <p:sldLayoutId id="2147485754" r:id="rId33"/>
    <p:sldLayoutId id="2147485755" r:id="rId34"/>
    <p:sldLayoutId id="2147485756" r:id="rId35"/>
    <p:sldLayoutId id="2147485757" r:id="rId36"/>
    <p:sldLayoutId id="2147485758" r:id="rId37"/>
    <p:sldLayoutId id="2147485759" r:id="rId38"/>
    <p:sldLayoutId id="2147485760" r:id="rId39"/>
    <p:sldLayoutId id="2147485761" r:id="rId40"/>
    <p:sldLayoutId id="2147485762" r:id="rId41"/>
    <p:sldLayoutId id="2147485763" r:id="rId42"/>
    <p:sldLayoutId id="2147485764" r:id="rId43"/>
    <p:sldLayoutId id="2147485765" r:id="rId44"/>
    <p:sldLayoutId id="2147485766" r:id="rId45"/>
    <p:sldLayoutId id="2147485767" r:id="rId46"/>
    <p:sldLayoutId id="2147485768" r:id="rId47"/>
    <p:sldLayoutId id="2147485769" r:id="rId48"/>
    <p:sldLayoutId id="2147485770" r:id="rId49"/>
    <p:sldLayoutId id="2147485771" r:id="rId50"/>
    <p:sldLayoutId id="2147485772" r:id="rId51"/>
    <p:sldLayoutId id="2147485773" r:id="rId52"/>
    <p:sldLayoutId id="2147485774" r:id="rId53"/>
    <p:sldLayoutId id="2147485775" r:id="rId54"/>
    <p:sldLayoutId id="2147485776" r:id="rId55"/>
    <p:sldLayoutId id="2147485777" r:id="rId56"/>
    <p:sldLayoutId id="2147485778" r:id="rId57"/>
    <p:sldLayoutId id="2147485779" r:id="rId58"/>
    <p:sldLayoutId id="2147485780" r:id="rId59"/>
    <p:sldLayoutId id="2147485781" r:id="rId60"/>
    <p:sldLayoutId id="2147485782" r:id="rId61"/>
    <p:sldLayoutId id="2147485783" r:id="rId62"/>
    <p:sldLayoutId id="2147485784" r:id="rId63"/>
    <p:sldLayoutId id="2147485785" r:id="rId64"/>
    <p:sldLayoutId id="2147485786" r:id="rId65"/>
    <p:sldLayoutId id="2147485787" r:id="rId66"/>
    <p:sldLayoutId id="2147485788" r:id="rId67"/>
    <p:sldLayoutId id="2147485789" r:id="rId68"/>
    <p:sldLayoutId id="2147485790" r:id="rId69"/>
    <p:sldLayoutId id="2147485791" r:id="rId70"/>
    <p:sldLayoutId id="2147485792" r:id="rId71"/>
    <p:sldLayoutId id="2147485793" r:id="rId72"/>
    <p:sldLayoutId id="2147485794" r:id="rId73"/>
    <p:sldLayoutId id="2147485795" r:id="rId74"/>
    <p:sldLayoutId id="2147485796" r:id="rId75"/>
    <p:sldLayoutId id="2147485797" r:id="rId76"/>
    <p:sldLayoutId id="2147485798" r:id="rId77"/>
    <p:sldLayoutId id="2147485799" r:id="rId78"/>
    <p:sldLayoutId id="2147485800" r:id="rId79"/>
    <p:sldLayoutId id="2147485801" r:id="rId80"/>
    <p:sldLayoutId id="2147485802" r:id="rId81"/>
    <p:sldLayoutId id="2147485803" r:id="rId82"/>
    <p:sldLayoutId id="2147485804" r:id="rId83"/>
    <p:sldLayoutId id="2147485805" r:id="rId84"/>
    <p:sldLayoutId id="2147485806" r:id="rId85"/>
    <p:sldLayoutId id="2147485807" r:id="rId86"/>
    <p:sldLayoutId id="2147485808" r:id="rId87"/>
    <p:sldLayoutId id="2147485809" r:id="rId88"/>
    <p:sldLayoutId id="2147485810" r:id="rId89"/>
    <p:sldLayoutId id="2147485811" r:id="rId90"/>
    <p:sldLayoutId id="2147485812" r:id="rId91"/>
    <p:sldLayoutId id="2147485813" r:id="rId92"/>
    <p:sldLayoutId id="2147485814" r:id="rId93"/>
    <p:sldLayoutId id="2147485815" r:id="rId94"/>
    <p:sldLayoutId id="2147485816" r:id="rId95"/>
    <p:sldLayoutId id="2147485817" r:id="rId96"/>
    <p:sldLayoutId id="2147485818" r:id="rId97"/>
    <p:sldLayoutId id="2147485819" r:id="rId98"/>
    <p:sldLayoutId id="2147485820" r:id="rId99"/>
    <p:sldLayoutId id="2147485821" r:id="rId100"/>
    <p:sldLayoutId id="2147485822" r:id="rId101"/>
    <p:sldLayoutId id="2147485823" r:id="rId102"/>
    <p:sldLayoutId id="2147485824" r:id="rId103"/>
    <p:sldLayoutId id="2147485825" r:id="rId104"/>
    <p:sldLayoutId id="2147485826" r:id="rId105"/>
    <p:sldLayoutId id="2147485827" r:id="rId106"/>
    <p:sldLayoutId id="2147485828" r:id="rId107"/>
    <p:sldLayoutId id="2147485829" r:id="rId108"/>
    <p:sldLayoutId id="2147485830" r:id="rId109"/>
    <p:sldLayoutId id="2147485831" r:id="rId110"/>
    <p:sldLayoutId id="2147485832" r:id="rId111"/>
    <p:sldLayoutId id="2147485833" r:id="rId112"/>
    <p:sldLayoutId id="2147485834" r:id="rId113"/>
    <p:sldLayoutId id="2147485835" r:id="rId114"/>
    <p:sldLayoutId id="2147485836" r:id="rId115"/>
    <p:sldLayoutId id="2147485838" r:id="rId116"/>
    <p:sldLayoutId id="2147485839" r:id="rId117"/>
    <p:sldLayoutId id="2147485840" r:id="rId118"/>
    <p:sldLayoutId id="2147485841" r:id="rId119"/>
    <p:sldLayoutId id="2147485842" r:id="rId120"/>
    <p:sldLayoutId id="2147485843" r:id="rId121"/>
    <p:sldLayoutId id="2147485844" r:id="rId122"/>
  </p:sldLayoutIdLst>
  <mc:AlternateContent xmlns:mc="http://schemas.openxmlformats.org/markup-compatibility/2006" xmlns:p14="http://schemas.microsoft.com/office/powerpoint/2010/main">
    <mc:Choice Requires="p14">
      <p:transition p14:dur="10">
        <p14:ripple/>
      </p:transition>
    </mc:Choice>
    <mc:Fallback xmlns="">
      <p:transition>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1E20A66C-BA72-F345-5123-22BC05B74B70}"/>
              </a:ext>
            </a:extLst>
          </p:cNvPr>
          <p:cNvGraphicFramePr>
            <a:graphicFrameLocks noChangeAspect="1"/>
          </p:cNvGraphicFramePr>
          <p:nvPr userDrawn="1">
            <p:custDataLst>
              <p:tags r:id="rId60"/>
            </p:custDataLst>
            <p:extLst>
              <p:ext uri="{D42A27DB-BD31-4B8C-83A1-F6EECF244321}">
                <p14:modId xmlns:p14="http://schemas.microsoft.com/office/powerpoint/2010/main" val="3631799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1" imgW="425" imgH="425" progId="TCLayout.ActiveDocument.1">
                  <p:embed/>
                </p:oleObj>
              </mc:Choice>
              <mc:Fallback>
                <p:oleObj name="think-cell Slide" r:id="rId61" imgW="425" imgH="425" progId="TCLayout.ActiveDocument.1">
                  <p:embed/>
                  <p:pic>
                    <p:nvPicPr>
                      <p:cNvPr id="8" name="think-cell data - do not delete" hidden="1">
                        <a:extLst>
                          <a:ext uri="{FF2B5EF4-FFF2-40B4-BE49-F238E27FC236}">
                            <a16:creationId xmlns:a16="http://schemas.microsoft.com/office/drawing/2014/main" id="{1E20A66C-BA72-F345-5123-22BC05B74B70}"/>
                          </a:ext>
                        </a:extLst>
                      </p:cNvPr>
                      <p:cNvPicPr/>
                      <p:nvPr/>
                    </p:nvPicPr>
                    <p:blipFill>
                      <a:blip r:embed="rId62"/>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21"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201"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039468601"/>
      </p:ext>
    </p:extLst>
  </p:cSld>
  <p:clrMap bg1="dk1" tx1="lt1" bg2="dk2" tx2="lt2" accent1="accent1" accent2="accent2" accent3="accent3" accent4="accent4" accent5="accent5" accent6="accent6" hlink="hlink" folHlink="folHlink"/>
  <p:sldLayoutIdLst>
    <p:sldLayoutId id="2147485846" r:id="rId1"/>
    <p:sldLayoutId id="2147485847" r:id="rId2"/>
    <p:sldLayoutId id="2147485848" r:id="rId3"/>
    <p:sldLayoutId id="2147485849" r:id="rId4"/>
    <p:sldLayoutId id="2147485850" r:id="rId5"/>
    <p:sldLayoutId id="2147485851" r:id="rId6"/>
    <p:sldLayoutId id="2147485852" r:id="rId7"/>
    <p:sldLayoutId id="2147485853" r:id="rId8"/>
    <p:sldLayoutId id="2147485854" r:id="rId9"/>
    <p:sldLayoutId id="2147485855" r:id="rId10"/>
    <p:sldLayoutId id="2147485856" r:id="rId11"/>
    <p:sldLayoutId id="2147485857" r:id="rId12"/>
    <p:sldLayoutId id="2147485858" r:id="rId13"/>
    <p:sldLayoutId id="2147485859" r:id="rId14"/>
    <p:sldLayoutId id="2147485860" r:id="rId15"/>
    <p:sldLayoutId id="2147485861" r:id="rId16"/>
    <p:sldLayoutId id="2147485862" r:id="rId17"/>
    <p:sldLayoutId id="2147485863" r:id="rId18"/>
    <p:sldLayoutId id="2147485864" r:id="rId19"/>
    <p:sldLayoutId id="2147485865" r:id="rId20"/>
    <p:sldLayoutId id="2147485866" r:id="rId21"/>
    <p:sldLayoutId id="2147485867" r:id="rId22"/>
    <p:sldLayoutId id="2147485868" r:id="rId23"/>
    <p:sldLayoutId id="2147485869" r:id="rId24"/>
    <p:sldLayoutId id="2147485870" r:id="rId25"/>
    <p:sldLayoutId id="2147485871" r:id="rId26"/>
    <p:sldLayoutId id="2147485872" r:id="rId27"/>
    <p:sldLayoutId id="2147485873" r:id="rId28"/>
    <p:sldLayoutId id="2147485874" r:id="rId29"/>
    <p:sldLayoutId id="2147485875" r:id="rId30"/>
    <p:sldLayoutId id="2147485876" r:id="rId31"/>
    <p:sldLayoutId id="2147485877" r:id="rId32"/>
    <p:sldLayoutId id="2147485878" r:id="rId33"/>
    <p:sldLayoutId id="2147485879" r:id="rId34"/>
    <p:sldLayoutId id="2147485880" r:id="rId35"/>
    <p:sldLayoutId id="2147485881" r:id="rId36"/>
    <p:sldLayoutId id="2147485882" r:id="rId37"/>
    <p:sldLayoutId id="2147485883" r:id="rId38"/>
    <p:sldLayoutId id="2147485884" r:id="rId39"/>
    <p:sldLayoutId id="2147485885" r:id="rId40"/>
    <p:sldLayoutId id="2147485886" r:id="rId41"/>
    <p:sldLayoutId id="2147485887" r:id="rId42"/>
    <p:sldLayoutId id="2147485888" r:id="rId43"/>
    <p:sldLayoutId id="2147485889" r:id="rId44"/>
    <p:sldLayoutId id="2147485890" r:id="rId45"/>
    <p:sldLayoutId id="2147485891" r:id="rId46"/>
    <p:sldLayoutId id="2147485892" r:id="rId47"/>
    <p:sldLayoutId id="2147485893" r:id="rId48"/>
    <p:sldLayoutId id="2147485894" r:id="rId49"/>
    <p:sldLayoutId id="2147485895" r:id="rId50"/>
    <p:sldLayoutId id="2147485896" r:id="rId51"/>
    <p:sldLayoutId id="2147485897" r:id="rId52"/>
    <p:sldLayoutId id="2147485898" r:id="rId53"/>
    <p:sldLayoutId id="2147485899" r:id="rId54"/>
    <p:sldLayoutId id="2147485900" r:id="rId55"/>
    <p:sldLayoutId id="2147485901" r:id="rId56"/>
    <p:sldLayoutId id="2147485902" r:id="rId57"/>
    <p:sldLayoutId id="2147485903" r:id="rId58"/>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757886437"/>
      </p:ext>
    </p:extLst>
  </p:cSld>
  <p:clrMap bg1="dk1" tx1="lt1" bg2="dk2" tx2="lt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 id="2147484725" r:id="rId31"/>
    <p:sldLayoutId id="2147484726" r:id="rId32"/>
    <p:sldLayoutId id="2147484727" r:id="rId33"/>
    <p:sldLayoutId id="2147484728" r:id="rId34"/>
    <p:sldLayoutId id="2147484729" r:id="rId35"/>
    <p:sldLayoutId id="2147484730" r:id="rId36"/>
    <p:sldLayoutId id="2147484731" r:id="rId37"/>
    <p:sldLayoutId id="2147484732" r:id="rId38"/>
    <p:sldLayoutId id="2147484733" r:id="rId39"/>
    <p:sldLayoutId id="2147484734" r:id="rId40"/>
    <p:sldLayoutId id="2147484735" r:id="rId41"/>
    <p:sldLayoutId id="2147484736" r:id="rId42"/>
    <p:sldLayoutId id="2147484737" r:id="rId43"/>
    <p:sldLayoutId id="2147484738" r:id="rId44"/>
    <p:sldLayoutId id="2147484739" r:id="rId45"/>
    <p:sldLayoutId id="2147484740" r:id="rId46"/>
    <p:sldLayoutId id="2147484741" r:id="rId47"/>
    <p:sldLayoutId id="2147484742"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86862576"/>
      </p:ext>
    </p:extLst>
  </p:cSld>
  <p:clrMap bg1="dk1" tx1="lt1" bg2="dk2" tx2="lt2" accent1="accent1" accent2="accent2" accent3="accent3" accent4="accent4" accent5="accent5" accent6="accent6" hlink="hlink" folHlink="folHlink"/>
  <p:sldLayoutIdLst>
    <p:sldLayoutId id="2147484745" r:id="rId1"/>
    <p:sldLayoutId id="2147484746" r:id="rId2"/>
    <p:sldLayoutId id="2147484747" r:id="rId3"/>
    <p:sldLayoutId id="2147484748" r:id="rId4"/>
    <p:sldLayoutId id="2147484749" r:id="rId5"/>
    <p:sldLayoutId id="2147484750" r:id="rId6"/>
    <p:sldLayoutId id="2147484751" r:id="rId7"/>
    <p:sldLayoutId id="2147484752" r:id="rId8"/>
    <p:sldLayoutId id="2147484753" r:id="rId9"/>
    <p:sldLayoutId id="2147484754" r:id="rId10"/>
    <p:sldLayoutId id="2147484755" r:id="rId11"/>
    <p:sldLayoutId id="2147484756" r:id="rId12"/>
    <p:sldLayoutId id="2147484757" r:id="rId13"/>
    <p:sldLayoutId id="2147484758" r:id="rId14"/>
    <p:sldLayoutId id="2147484759" r:id="rId15"/>
    <p:sldLayoutId id="2147484760" r:id="rId16"/>
    <p:sldLayoutId id="2147484761" r:id="rId17"/>
    <p:sldLayoutId id="2147484762" r:id="rId18"/>
    <p:sldLayoutId id="2147484763" r:id="rId19"/>
    <p:sldLayoutId id="2147484764" r:id="rId20"/>
    <p:sldLayoutId id="2147484765" r:id="rId21"/>
    <p:sldLayoutId id="2147484766" r:id="rId22"/>
    <p:sldLayoutId id="2147484767" r:id="rId23"/>
    <p:sldLayoutId id="2147484768" r:id="rId24"/>
    <p:sldLayoutId id="2147484769" r:id="rId25"/>
    <p:sldLayoutId id="2147484770" r:id="rId26"/>
    <p:sldLayoutId id="2147484771" r:id="rId27"/>
    <p:sldLayoutId id="2147484772" r:id="rId28"/>
    <p:sldLayoutId id="2147484773" r:id="rId29"/>
    <p:sldLayoutId id="2147484774" r:id="rId30"/>
    <p:sldLayoutId id="2147484775" r:id="rId31"/>
    <p:sldLayoutId id="2147484776" r:id="rId32"/>
    <p:sldLayoutId id="2147484777" r:id="rId33"/>
    <p:sldLayoutId id="2147484778" r:id="rId34"/>
    <p:sldLayoutId id="2147484779" r:id="rId35"/>
    <p:sldLayoutId id="2147484780" r:id="rId36"/>
    <p:sldLayoutId id="2147484781" r:id="rId37"/>
    <p:sldLayoutId id="2147484782" r:id="rId38"/>
    <p:sldLayoutId id="2147484783" r:id="rId39"/>
    <p:sldLayoutId id="2147484784" r:id="rId40"/>
    <p:sldLayoutId id="2147484785" r:id="rId41"/>
    <p:sldLayoutId id="2147484786" r:id="rId42"/>
    <p:sldLayoutId id="2147484787" r:id="rId43"/>
    <p:sldLayoutId id="2147484788" r:id="rId44"/>
    <p:sldLayoutId id="2147484789" r:id="rId45"/>
    <p:sldLayoutId id="2147484790" r:id="rId46"/>
    <p:sldLayoutId id="2147484791" r:id="rId47"/>
    <p:sldLayoutId id="2147484792" r:id="rId48"/>
    <p:sldLayoutId id="2147484793" r:id="rId49"/>
    <p:sldLayoutId id="2147484794" r:id="rId50"/>
    <p:sldLayoutId id="2147484795" r:id="rId51"/>
    <p:sldLayoutId id="2147484796" r:id="rId52"/>
    <p:sldLayoutId id="2147484797"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6463078"/>
      </p:ext>
    </p:extLst>
  </p:cSld>
  <p:clrMap bg1="lt1" tx1="dk1" bg2="lt2" tx2="dk2" accent1="accent1" accent2="accent2" accent3="accent3" accent4="accent4" accent5="accent5" accent6="accent6" hlink="hlink" folHlink="folHlink"/>
  <p:sldLayoutIdLst>
    <p:sldLayoutId id="2147484938" r:id="rId1"/>
    <p:sldLayoutId id="2147484939" r:id="rId2"/>
    <p:sldLayoutId id="2147484940" r:id="rId3"/>
    <p:sldLayoutId id="2147484941" r:id="rId4"/>
    <p:sldLayoutId id="2147484942" r:id="rId5"/>
    <p:sldLayoutId id="2147484943" r:id="rId6"/>
    <p:sldLayoutId id="2147484944" r:id="rId7"/>
    <p:sldLayoutId id="2147484945" r:id="rId8"/>
    <p:sldLayoutId id="2147484946" r:id="rId9"/>
    <p:sldLayoutId id="2147484947" r:id="rId10"/>
    <p:sldLayoutId id="2147484948" r:id="rId11"/>
    <p:sldLayoutId id="2147484949" r:id="rId12"/>
    <p:sldLayoutId id="2147484950" r:id="rId13"/>
    <p:sldLayoutId id="2147484951" r:id="rId14"/>
    <p:sldLayoutId id="2147484952" r:id="rId15"/>
    <p:sldLayoutId id="2147484953" r:id="rId16"/>
    <p:sldLayoutId id="2147484954" r:id="rId17"/>
    <p:sldLayoutId id="2147484955" r:id="rId18"/>
    <p:sldLayoutId id="2147484956" r:id="rId19"/>
    <p:sldLayoutId id="2147484957" r:id="rId20"/>
    <p:sldLayoutId id="2147484958" r:id="rId21"/>
    <p:sldLayoutId id="2147484959" r:id="rId22"/>
    <p:sldLayoutId id="2147484960" r:id="rId23"/>
    <p:sldLayoutId id="2147484961" r:id="rId24"/>
    <p:sldLayoutId id="2147484962" r:id="rId25"/>
    <p:sldLayoutId id="2147484963" r:id="rId26"/>
    <p:sldLayoutId id="214748496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84200" y="1435505"/>
            <a:ext cx="11018520" cy="162955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Lst>
          </p:cNvPr>
          <p:cNvGrpSpPr/>
          <p:nvPr/>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1">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
        <p:nvSpPr>
          <p:cNvPr id="5" name="Title Placeholder 4">
            <a:extLst>
              <a:ext uri="{FF2B5EF4-FFF2-40B4-BE49-F238E27FC236}">
                <a16:creationId xmlns:a16="http://schemas.microsoft.com/office/drawing/2014/main" id="{F420B49A-F575-4C93-B594-E1B0D639E046}"/>
              </a:ext>
            </a:extLst>
          </p:cNvPr>
          <p:cNvSpPr>
            <a:spLocks noGrp="1"/>
          </p:cNvSpPr>
          <p:nvPr>
            <p:ph type="title"/>
          </p:nvPr>
        </p:nvSpPr>
        <p:spPr>
          <a:xfrm>
            <a:off x="624849" y="365125"/>
            <a:ext cx="10984539" cy="649755"/>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085676982"/>
      </p:ext>
    </p:extLst>
  </p:cSld>
  <p:clrMap bg1="dk1" tx1="lt1" bg2="dk2" tx2="lt2" accent1="accent1" accent2="accent2" accent3="accent3" accent4="accent4" accent5="accent5" accent6="accent6" hlink="hlink" folHlink="folHlink"/>
  <p:sldLayoutIdLst>
    <p:sldLayoutId id="2147484967" r:id="rId1"/>
    <p:sldLayoutId id="2147484968" r:id="rId2"/>
    <p:sldLayoutId id="2147484969" r:id="rId3"/>
    <p:sldLayoutId id="2147484970" r:id="rId4"/>
    <p:sldLayoutId id="2147484971" r:id="rId5"/>
    <p:sldLayoutId id="2147484972" r:id="rId6"/>
    <p:sldLayoutId id="2147484973" r:id="rId7"/>
    <p:sldLayoutId id="2147484974" r:id="rId8"/>
    <p:sldLayoutId id="2147484975" r:id="rId9"/>
    <p:sldLayoutId id="2147484976" r:id="rId10"/>
    <p:sldLayoutId id="2147484977" r:id="rId11"/>
    <p:sldLayoutId id="2147484978" r:id="rId12"/>
    <p:sldLayoutId id="2147484979" r:id="rId13"/>
    <p:sldLayoutId id="2147484980" r:id="rId14"/>
    <p:sldLayoutId id="2147484981" r:id="rId15"/>
    <p:sldLayoutId id="2147484982" r:id="rId16"/>
    <p:sldLayoutId id="2147484983" r:id="rId17"/>
    <p:sldLayoutId id="2147484984" r:id="rId18"/>
    <p:sldLayoutId id="2147484985" r:id="rId19"/>
    <p:sldLayoutId id="2147484986" r:id="rId20"/>
    <p:sldLayoutId id="2147484987" r:id="rId21"/>
    <p:sldLayoutId id="2147484988" r:id="rId22"/>
    <p:sldLayoutId id="2147484989" r:id="rId23"/>
    <p:sldLayoutId id="2147484990" r:id="rId24"/>
    <p:sldLayoutId id="2147484991" r:id="rId25"/>
    <p:sldLayoutId id="2147484992" r:id="rId26"/>
    <p:sldLayoutId id="2147484993" r:id="rId27"/>
    <p:sldLayoutId id="2147484994" r:id="rId28"/>
    <p:sldLayoutId id="2147484995" r:id="rId29"/>
    <p:sldLayoutId id="2147484996" r:id="rId30"/>
    <p:sldLayoutId id="2147484997" r:id="rId31"/>
    <p:sldLayoutId id="2147484998" r:id="rId32"/>
    <p:sldLayoutId id="2147484999" r:id="rId33"/>
    <p:sldLayoutId id="2147485000" r:id="rId34"/>
    <p:sldLayoutId id="2147485001" r:id="rId35"/>
    <p:sldLayoutId id="2147485002" r:id="rId36"/>
    <p:sldLayoutId id="2147485003" r:id="rId37"/>
    <p:sldLayoutId id="2147485004" r:id="rId38"/>
    <p:sldLayoutId id="2147485005" r:id="rId39"/>
    <p:sldLayoutId id="2147485006" r:id="rId40"/>
    <p:sldLayoutId id="2147485007" r:id="rId41"/>
    <p:sldLayoutId id="2147485008" r:id="rId42"/>
    <p:sldLayoutId id="2147485009" r:id="rId43"/>
    <p:sldLayoutId id="2147485010" r:id="rId44"/>
    <p:sldLayoutId id="2147485011" r:id="rId45"/>
    <p:sldLayoutId id="2147485012" r:id="rId46"/>
    <p:sldLayoutId id="2147485013" r:id="rId47"/>
    <p:sldLayoutId id="2147485014" r:id="rId48"/>
  </p:sldLayoutIdLst>
  <p:transition>
    <p:fade/>
  </p:transition>
  <p:txStyles>
    <p:titleStyle>
      <a:lvl1pPr algn="ctr" defTabSz="932539" rtl="0" eaLnBrk="1" latinLnBrk="0" hangingPunct="1">
        <a:lnSpc>
          <a:spcPct val="100000"/>
        </a:lnSpc>
        <a:spcBef>
          <a:spcPct val="0"/>
        </a:spcBef>
        <a:buNone/>
        <a:defRPr lang="en-US" sz="32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39"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39"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9" baseline="0">
          <a:solidFill>
            <a:schemeClr val="accent1"/>
          </a:solidFill>
          <a:latin typeface="+mn-lt"/>
          <a:ea typeface="+mn-ea"/>
          <a:cs typeface="+mn-cs"/>
        </a:defRPr>
      </a:lvl4pPr>
      <a:lvl5pPr marL="0" marR="0" indent="0" algn="l" defTabSz="932539"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483" indent="-233136" algn="l" defTabSz="93253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755" indent="-233136" algn="l" defTabSz="93253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23" indent="-233136" algn="l" defTabSz="93253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96" indent="-233136" algn="l" defTabSz="93253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39" rtl="0" eaLnBrk="1" latinLnBrk="0" hangingPunct="1">
        <a:defRPr sz="1800" kern="1200">
          <a:solidFill>
            <a:schemeClr val="tx1"/>
          </a:solidFill>
          <a:latin typeface="+mn-lt"/>
          <a:ea typeface="+mn-ea"/>
          <a:cs typeface="+mn-cs"/>
        </a:defRPr>
      </a:lvl1pPr>
      <a:lvl2pPr marL="466271" algn="l" defTabSz="932539" rtl="0" eaLnBrk="1" latinLnBrk="0" hangingPunct="1">
        <a:defRPr sz="1800" kern="1200">
          <a:solidFill>
            <a:schemeClr val="tx1"/>
          </a:solidFill>
          <a:latin typeface="+mn-lt"/>
          <a:ea typeface="+mn-ea"/>
          <a:cs typeface="+mn-cs"/>
        </a:defRPr>
      </a:lvl2pPr>
      <a:lvl3pPr marL="932539" algn="l" defTabSz="932539" rtl="0" eaLnBrk="1" latinLnBrk="0" hangingPunct="1">
        <a:defRPr sz="1800" kern="1200">
          <a:solidFill>
            <a:schemeClr val="tx1"/>
          </a:solidFill>
          <a:latin typeface="+mn-lt"/>
          <a:ea typeface="+mn-ea"/>
          <a:cs typeface="+mn-cs"/>
        </a:defRPr>
      </a:lvl3pPr>
      <a:lvl4pPr marL="1398809" algn="l" defTabSz="932539" rtl="0" eaLnBrk="1" latinLnBrk="0" hangingPunct="1">
        <a:defRPr sz="1800" kern="1200">
          <a:solidFill>
            <a:schemeClr val="tx1"/>
          </a:solidFill>
          <a:latin typeface="+mn-lt"/>
          <a:ea typeface="+mn-ea"/>
          <a:cs typeface="+mn-cs"/>
        </a:defRPr>
      </a:lvl4pPr>
      <a:lvl5pPr marL="1865080" algn="l" defTabSz="932539" rtl="0" eaLnBrk="1" latinLnBrk="0" hangingPunct="1">
        <a:defRPr sz="1800" kern="1200">
          <a:solidFill>
            <a:schemeClr val="tx1"/>
          </a:solidFill>
          <a:latin typeface="+mn-lt"/>
          <a:ea typeface="+mn-ea"/>
          <a:cs typeface="+mn-cs"/>
        </a:defRPr>
      </a:lvl5pPr>
      <a:lvl6pPr marL="2331350" algn="l" defTabSz="932539" rtl="0" eaLnBrk="1" latinLnBrk="0" hangingPunct="1">
        <a:defRPr sz="1800" kern="1200">
          <a:solidFill>
            <a:schemeClr val="tx1"/>
          </a:solidFill>
          <a:latin typeface="+mn-lt"/>
          <a:ea typeface="+mn-ea"/>
          <a:cs typeface="+mn-cs"/>
        </a:defRPr>
      </a:lvl6pPr>
      <a:lvl7pPr marL="2797619" algn="l" defTabSz="932539" rtl="0" eaLnBrk="1" latinLnBrk="0" hangingPunct="1">
        <a:defRPr sz="1800" kern="1200">
          <a:solidFill>
            <a:schemeClr val="tx1"/>
          </a:solidFill>
          <a:latin typeface="+mn-lt"/>
          <a:ea typeface="+mn-ea"/>
          <a:cs typeface="+mn-cs"/>
        </a:defRPr>
      </a:lvl7pPr>
      <a:lvl8pPr marL="3263889" algn="l" defTabSz="932539" rtl="0" eaLnBrk="1" latinLnBrk="0" hangingPunct="1">
        <a:defRPr sz="1800" kern="1200">
          <a:solidFill>
            <a:schemeClr val="tx1"/>
          </a:solidFill>
          <a:latin typeface="+mn-lt"/>
          <a:ea typeface="+mn-ea"/>
          <a:cs typeface="+mn-cs"/>
        </a:defRPr>
      </a:lvl8pPr>
      <a:lvl9pPr marL="3730159" algn="l" defTabSz="93253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de-DE"/>
              <a:t>Mastertitelformat bearbeiten</a:t>
            </a:r>
            <a:endParaRPr lang="en-US"/>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rcRect/>
          <a:stretch/>
        </p:blipFill>
        <p:spPr>
          <a:xfrm rot="5400000">
            <a:off x="9509919" y="2743200"/>
            <a:ext cx="6858000" cy="1371600"/>
          </a:xfrm>
          <a:prstGeom prst="rect">
            <a:avLst/>
          </a:prstGeom>
        </p:spPr>
      </p:pic>
      <p:sp>
        <p:nvSpPr>
          <p:cNvPr id="5" name="Title Placeholder 1">
            <a:extLst>
              <a:ext uri="{FF2B5EF4-FFF2-40B4-BE49-F238E27FC236}">
                <a16:creationId xmlns:a16="http://schemas.microsoft.com/office/drawing/2014/main" id="{74B2E44A-BF5F-E983-9802-163810FEA7B2}"/>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6" name="Text Placeholder 3">
            <a:extLst>
              <a:ext uri="{FF2B5EF4-FFF2-40B4-BE49-F238E27FC236}">
                <a16:creationId xmlns:a16="http://schemas.microsoft.com/office/drawing/2014/main" id="{EF959535-C531-9B11-D6D6-4A4CB1520DF9}"/>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 name="GRID" hidden="1">
            <a:extLst>
              <a:ext uri="{FF2B5EF4-FFF2-40B4-BE49-F238E27FC236}">
                <a16:creationId xmlns:a16="http://schemas.microsoft.com/office/drawing/2014/main" id="{CAED1D0C-BA93-72CE-A1BE-B9819C3C8829}"/>
              </a:ext>
            </a:extLst>
          </p:cNvPr>
          <p:cNvGrpSpPr/>
          <p:nvPr userDrawn="1"/>
        </p:nvGrpSpPr>
        <p:grpSpPr>
          <a:xfrm>
            <a:off x="0" y="0"/>
            <a:ext cx="12192000" cy="6858000"/>
            <a:chOff x="0" y="0"/>
            <a:chExt cx="12192000" cy="6858000"/>
          </a:xfrm>
        </p:grpSpPr>
        <p:cxnSp>
          <p:nvCxnSpPr>
            <p:cNvPr id="34" name="Straight Connector 6">
              <a:extLst>
                <a:ext uri="{FF2B5EF4-FFF2-40B4-BE49-F238E27FC236}">
                  <a16:creationId xmlns:a16="http://schemas.microsoft.com/office/drawing/2014/main" id="{63CA06B2-D51E-044E-98F4-97CD3305F22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8">
              <a:extLst>
                <a:ext uri="{FF2B5EF4-FFF2-40B4-BE49-F238E27FC236}">
                  <a16:creationId xmlns:a16="http://schemas.microsoft.com/office/drawing/2014/main" id="{06B2A823-B346-D620-4830-89E08AE0986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9">
              <a:extLst>
                <a:ext uri="{FF2B5EF4-FFF2-40B4-BE49-F238E27FC236}">
                  <a16:creationId xmlns:a16="http://schemas.microsoft.com/office/drawing/2014/main" id="{1B0565F3-B732-4E2B-2078-900687888C0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10">
              <a:extLst>
                <a:ext uri="{FF2B5EF4-FFF2-40B4-BE49-F238E27FC236}">
                  <a16:creationId xmlns:a16="http://schemas.microsoft.com/office/drawing/2014/main" id="{6F19399A-0889-4D0A-B483-DCCCB196B285}"/>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11">
              <a:extLst>
                <a:ext uri="{FF2B5EF4-FFF2-40B4-BE49-F238E27FC236}">
                  <a16:creationId xmlns:a16="http://schemas.microsoft.com/office/drawing/2014/main" id="{85F5D723-428B-80A5-6873-767BA4554F4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12">
              <a:extLst>
                <a:ext uri="{FF2B5EF4-FFF2-40B4-BE49-F238E27FC236}">
                  <a16:creationId xmlns:a16="http://schemas.microsoft.com/office/drawing/2014/main" id="{AA574D76-67F6-10DE-FDE3-2D1B67C84B6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13">
              <a:extLst>
                <a:ext uri="{FF2B5EF4-FFF2-40B4-BE49-F238E27FC236}">
                  <a16:creationId xmlns:a16="http://schemas.microsoft.com/office/drawing/2014/main" id="{7CE2ED0B-F9F0-B17B-18BB-C38E491343E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14">
              <a:extLst>
                <a:ext uri="{FF2B5EF4-FFF2-40B4-BE49-F238E27FC236}">
                  <a16:creationId xmlns:a16="http://schemas.microsoft.com/office/drawing/2014/main" id="{E19FA904-0BE9-601A-CA28-4741C2ED9DD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15">
              <a:extLst>
                <a:ext uri="{FF2B5EF4-FFF2-40B4-BE49-F238E27FC236}">
                  <a16:creationId xmlns:a16="http://schemas.microsoft.com/office/drawing/2014/main" id="{5A3849E4-499E-71AB-ADAE-934FBE914CD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16">
              <a:extLst>
                <a:ext uri="{FF2B5EF4-FFF2-40B4-BE49-F238E27FC236}">
                  <a16:creationId xmlns:a16="http://schemas.microsoft.com/office/drawing/2014/main" id="{C595DC92-BE29-798C-D611-419FCB15C4BC}"/>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17">
              <a:extLst>
                <a:ext uri="{FF2B5EF4-FFF2-40B4-BE49-F238E27FC236}">
                  <a16:creationId xmlns:a16="http://schemas.microsoft.com/office/drawing/2014/main" id="{E279D8EA-AE6D-4818-5B55-E9BA0C232F5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18">
              <a:extLst>
                <a:ext uri="{FF2B5EF4-FFF2-40B4-BE49-F238E27FC236}">
                  <a16:creationId xmlns:a16="http://schemas.microsoft.com/office/drawing/2014/main" id="{13FDA526-AFD8-5AA6-6EC7-AD6396D5264F}"/>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19">
              <a:extLst>
                <a:ext uri="{FF2B5EF4-FFF2-40B4-BE49-F238E27FC236}">
                  <a16:creationId xmlns:a16="http://schemas.microsoft.com/office/drawing/2014/main" id="{2AB64E6A-F886-4C24-B3CC-6795A05781B3}"/>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20">
              <a:extLst>
                <a:ext uri="{FF2B5EF4-FFF2-40B4-BE49-F238E27FC236}">
                  <a16:creationId xmlns:a16="http://schemas.microsoft.com/office/drawing/2014/main" id="{59E65A70-A05C-2045-CC58-143812C4248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21">
              <a:extLst>
                <a:ext uri="{FF2B5EF4-FFF2-40B4-BE49-F238E27FC236}">
                  <a16:creationId xmlns:a16="http://schemas.microsoft.com/office/drawing/2014/main" id="{E154A703-9FF7-F828-582E-831798140F43}"/>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22">
              <a:extLst>
                <a:ext uri="{FF2B5EF4-FFF2-40B4-BE49-F238E27FC236}">
                  <a16:creationId xmlns:a16="http://schemas.microsoft.com/office/drawing/2014/main" id="{4E6A4296-F39B-9DA3-A988-F4F8AB0C59A5}"/>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23">
              <a:extLst>
                <a:ext uri="{FF2B5EF4-FFF2-40B4-BE49-F238E27FC236}">
                  <a16:creationId xmlns:a16="http://schemas.microsoft.com/office/drawing/2014/main" id="{D9BB9451-FDE8-AAA7-7AF3-6BEB9E9B5F4B}"/>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24">
              <a:extLst>
                <a:ext uri="{FF2B5EF4-FFF2-40B4-BE49-F238E27FC236}">
                  <a16:creationId xmlns:a16="http://schemas.microsoft.com/office/drawing/2014/main" id="{86ACB8F8-11F5-EC75-24C1-DCEB5CA52782}"/>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25">
              <a:extLst>
                <a:ext uri="{FF2B5EF4-FFF2-40B4-BE49-F238E27FC236}">
                  <a16:creationId xmlns:a16="http://schemas.microsoft.com/office/drawing/2014/main" id="{45F89E18-5BEC-6781-D805-4BF326740B2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26">
              <a:extLst>
                <a:ext uri="{FF2B5EF4-FFF2-40B4-BE49-F238E27FC236}">
                  <a16:creationId xmlns:a16="http://schemas.microsoft.com/office/drawing/2014/main" id="{D66F7EFA-2313-CEC5-066E-E10E5DB05FC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27">
              <a:extLst>
                <a:ext uri="{FF2B5EF4-FFF2-40B4-BE49-F238E27FC236}">
                  <a16:creationId xmlns:a16="http://schemas.microsoft.com/office/drawing/2014/main" id="{1A168623-D86E-A5F4-6F10-56FC1AF7CE2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28">
              <a:extLst>
                <a:ext uri="{FF2B5EF4-FFF2-40B4-BE49-F238E27FC236}">
                  <a16:creationId xmlns:a16="http://schemas.microsoft.com/office/drawing/2014/main" id="{5084BF56-5B3A-0B4A-929E-F53A92F7F305}"/>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29">
              <a:extLst>
                <a:ext uri="{FF2B5EF4-FFF2-40B4-BE49-F238E27FC236}">
                  <a16:creationId xmlns:a16="http://schemas.microsoft.com/office/drawing/2014/main" id="{F7D00A56-044E-984F-FF61-CD08EB7C7EEA}"/>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30">
              <a:extLst>
                <a:ext uri="{FF2B5EF4-FFF2-40B4-BE49-F238E27FC236}">
                  <a16:creationId xmlns:a16="http://schemas.microsoft.com/office/drawing/2014/main" id="{4195A47D-EF62-7A13-F4D3-DC62718F5DC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31">
              <a:extLst>
                <a:ext uri="{FF2B5EF4-FFF2-40B4-BE49-F238E27FC236}">
                  <a16:creationId xmlns:a16="http://schemas.microsoft.com/office/drawing/2014/main" id="{B9462B53-2575-8299-41D9-760A2D0FFB5B}"/>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32">
              <a:extLst>
                <a:ext uri="{FF2B5EF4-FFF2-40B4-BE49-F238E27FC236}">
                  <a16:creationId xmlns:a16="http://schemas.microsoft.com/office/drawing/2014/main" id="{8C2FF3AB-68F3-92BA-9DC8-2DB4EC59BBF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38">
              <a:extLst>
                <a:ext uri="{FF2B5EF4-FFF2-40B4-BE49-F238E27FC236}">
                  <a16:creationId xmlns:a16="http://schemas.microsoft.com/office/drawing/2014/main" id="{E66B2835-2445-3136-997C-46D2954D4DD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39">
              <a:extLst>
                <a:ext uri="{FF2B5EF4-FFF2-40B4-BE49-F238E27FC236}">
                  <a16:creationId xmlns:a16="http://schemas.microsoft.com/office/drawing/2014/main" id="{51EBE478-B653-FABB-5559-0055CE8BA193}"/>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40">
              <a:extLst>
                <a:ext uri="{FF2B5EF4-FFF2-40B4-BE49-F238E27FC236}">
                  <a16:creationId xmlns:a16="http://schemas.microsoft.com/office/drawing/2014/main" id="{8B68C8BE-AC0A-F978-E01A-8473D07C43C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41">
              <a:extLst>
                <a:ext uri="{FF2B5EF4-FFF2-40B4-BE49-F238E27FC236}">
                  <a16:creationId xmlns:a16="http://schemas.microsoft.com/office/drawing/2014/main" id="{677CB671-351B-5483-0111-100F734E43A1}"/>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42">
              <a:extLst>
                <a:ext uri="{FF2B5EF4-FFF2-40B4-BE49-F238E27FC236}">
                  <a16:creationId xmlns:a16="http://schemas.microsoft.com/office/drawing/2014/main" id="{AD866351-42ED-EBDE-707C-B8DD7BC5A17F}"/>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43">
              <a:extLst>
                <a:ext uri="{FF2B5EF4-FFF2-40B4-BE49-F238E27FC236}">
                  <a16:creationId xmlns:a16="http://schemas.microsoft.com/office/drawing/2014/main" id="{DE286A50-F8FC-01D3-AD15-83BFFA7855CD}"/>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44">
              <a:extLst>
                <a:ext uri="{FF2B5EF4-FFF2-40B4-BE49-F238E27FC236}">
                  <a16:creationId xmlns:a16="http://schemas.microsoft.com/office/drawing/2014/main" id="{FB35D6BE-0D16-0B12-F7BA-08DF3A955B29}"/>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45">
              <a:extLst>
                <a:ext uri="{FF2B5EF4-FFF2-40B4-BE49-F238E27FC236}">
                  <a16:creationId xmlns:a16="http://schemas.microsoft.com/office/drawing/2014/main" id="{7A91D9B7-52A0-EF95-2123-41953256AE39}"/>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2" name=".64 square" hidden="1">
            <a:extLst>
              <a:ext uri="{FF2B5EF4-FFF2-40B4-BE49-F238E27FC236}">
                <a16:creationId xmlns:a16="http://schemas.microsoft.com/office/drawing/2014/main" id="{105C907C-4FE4-2D61-07FB-D523F75BDC26}"/>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3" name=".32 square" hidden="1">
            <a:extLst>
              <a:ext uri="{FF2B5EF4-FFF2-40B4-BE49-F238E27FC236}">
                <a16:creationId xmlns:a16="http://schemas.microsoft.com/office/drawing/2014/main" id="{D01AD87C-F02F-87DF-DA80-EC2303F5BE98}"/>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45" name="Straight Arrow Connector 47">
            <a:extLst>
              <a:ext uri="{FF2B5EF4-FFF2-40B4-BE49-F238E27FC236}">
                <a16:creationId xmlns:a16="http://schemas.microsoft.com/office/drawing/2014/main" id="{A4207132-6382-70A4-7D08-0B7CD7C45539}"/>
              </a:ext>
            </a:extLst>
          </p:cNvPr>
          <p:cNvCxnSpPr>
            <a:cxnSpLocks/>
          </p:cNvCxnSpPr>
          <p:nvPr userDrawn="1"/>
        </p:nvCxnSpPr>
        <p:spPr>
          <a:xfrm>
            <a:off x="-133350" y="5480902"/>
            <a:ext cx="0" cy="1377098"/>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6" name="Text Placeholder 4">
            <a:extLst>
              <a:ext uri="{FF2B5EF4-FFF2-40B4-BE49-F238E27FC236}">
                <a16:creationId xmlns:a16="http://schemas.microsoft.com/office/drawing/2014/main" id="{D062A010-AE63-393B-F899-29824DC3B987}"/>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solidFill>
                  <a:schemeClr val="accent5"/>
                </a:solidFill>
              </a:rPr>
              <a:t>Leave bottom 1/5 of every </a:t>
            </a:r>
          </a:p>
          <a:p>
            <a:r>
              <a:rPr lang="en-US" b="1">
                <a:solidFill>
                  <a:schemeClr val="accent5"/>
                </a:solidFill>
              </a:rPr>
              <a:t>Page clear of content for</a:t>
            </a:r>
          </a:p>
          <a:p>
            <a:r>
              <a:rPr lang="en-US" b="1">
                <a:solidFill>
                  <a:schemeClr val="accent5"/>
                </a:solidFill>
              </a:rPr>
              <a:t>closed captioning</a:t>
            </a:r>
          </a:p>
        </p:txBody>
      </p:sp>
    </p:spTree>
    <p:extLst>
      <p:ext uri="{BB962C8B-B14F-4D97-AF65-F5344CB8AC3E}">
        <p14:creationId xmlns:p14="http://schemas.microsoft.com/office/powerpoint/2010/main" val="3109501776"/>
      </p:ext>
    </p:extLst>
  </p:cSld>
  <p:clrMap bg1="lt1" tx1="dk1" bg2="lt2" tx2="dk2" accent1="accent1" accent2="accent2" accent3="accent3" accent4="accent4" accent5="accent5" accent6="accent6" hlink="hlink" folHlink="folHlink"/>
  <p:sldLayoutIdLst>
    <p:sldLayoutId id="2147485048" r:id="rId1"/>
    <p:sldLayoutId id="2147485049" r:id="rId2"/>
    <p:sldLayoutId id="2147485050" r:id="rId3"/>
    <p:sldLayoutId id="2147485051" r:id="rId4"/>
    <p:sldLayoutId id="2147485052" r:id="rId5"/>
    <p:sldLayoutId id="2147485053" r:id="rId6"/>
    <p:sldLayoutId id="2147485054" r:id="rId7"/>
    <p:sldLayoutId id="2147485055" r:id="rId8"/>
    <p:sldLayoutId id="2147485056" r:id="rId9"/>
    <p:sldLayoutId id="2147485057" r:id="rId10"/>
    <p:sldLayoutId id="2147485058" r:id="rId11"/>
    <p:sldLayoutId id="2147485059" r:id="rId12"/>
    <p:sldLayoutId id="2147485060" r:id="rId13"/>
    <p:sldLayoutId id="2147485061" r:id="rId14"/>
    <p:sldLayoutId id="2147485062" r:id="rId15"/>
    <p:sldLayoutId id="2147485063" r:id="rId16"/>
    <p:sldLayoutId id="2147485064" r:id="rId17"/>
    <p:sldLayoutId id="2147485065" r:id="rId18"/>
    <p:sldLayoutId id="2147485066" r:id="rId19"/>
    <p:sldLayoutId id="2147485067" r:id="rId20"/>
    <p:sldLayoutId id="2147485068" r:id="rId21"/>
    <p:sldLayoutId id="2147485069" r:id="rId22"/>
    <p:sldLayoutId id="2147485070" r:id="rId23"/>
    <p:sldLayoutId id="2147485071" r:id="rId24"/>
    <p:sldLayoutId id="2147485072" r:id="rId25"/>
    <p:sldLayoutId id="2147485073" r:id="rId26"/>
    <p:sldLayoutId id="2147485074" r:id="rId27"/>
    <p:sldLayoutId id="2147485075" r:id="rId28"/>
    <p:sldLayoutId id="2147485076" r:id="rId29"/>
    <p:sldLayoutId id="2147485077" r:id="rId30"/>
    <p:sldLayoutId id="2147485078" r:id="rId31"/>
    <p:sldLayoutId id="2147485079" r:id="rId32"/>
    <p:sldLayoutId id="2147485080" r:id="rId33"/>
    <p:sldLayoutId id="2147485081" r:id="rId34"/>
    <p:sldLayoutId id="2147485082" r:id="rId35"/>
    <p:sldLayoutId id="2147485083" r:id="rId36"/>
    <p:sldLayoutId id="2147485084" r:id="rId37"/>
    <p:sldLayoutId id="2147485085" r:id="rId38"/>
    <p:sldLayoutId id="2147485086" r:id="rId39"/>
    <p:sldLayoutId id="2147485087" r:id="rId40"/>
    <p:sldLayoutId id="2147485088" r:id="rId41"/>
    <p:sldLayoutId id="2147485089" r:id="rId42"/>
    <p:sldLayoutId id="2147485090" r:id="rId43"/>
    <p:sldLayoutId id="2147485091" r:id="rId44"/>
    <p:sldLayoutId id="2147485092" r:id="rId45"/>
    <p:sldLayoutId id="2147485093" r:id="rId46"/>
    <p:sldLayoutId id="2147485094" r:id="rId47"/>
    <p:sldLayoutId id="2147485095" r:id="rId48"/>
    <p:sldLayoutId id="2147485096" r:id="rId49"/>
    <p:sldLayoutId id="2147485097" r:id="rId50"/>
    <p:sldLayoutId id="2147485098" r:id="rId51"/>
    <p:sldLayoutId id="2147485099" r:id="rId52"/>
    <p:sldLayoutId id="2147485100" r:id="rId53"/>
    <p:sldLayoutId id="2147485101" r:id="rId54"/>
    <p:sldLayoutId id="2147485102" r:id="rId55"/>
    <p:sldLayoutId id="2147485103" r:id="rId56"/>
    <p:sldLayoutId id="2147485104" r:id="rId57"/>
    <p:sldLayoutId id="2147485105" r:id="rId58"/>
    <p:sldLayoutId id="2147485106" r:id="rId59"/>
    <p:sldLayoutId id="2147485107" r:id="rId60"/>
    <p:sldLayoutId id="2147485108" r:id="rId61"/>
    <p:sldLayoutId id="2147485109" r:id="rId62"/>
    <p:sldLayoutId id="2147485110" r:id="rId63"/>
    <p:sldLayoutId id="2147485111" r:id="rId64"/>
    <p:sldLayoutId id="2147485112" r:id="rId65"/>
    <p:sldLayoutId id="2147485113" r:id="rId66"/>
    <p:sldLayoutId id="2147485114" r:id="rId67"/>
    <p:sldLayoutId id="2147485115" r:id="rId68"/>
    <p:sldLayoutId id="2147485116" r:id="rId69"/>
    <p:sldLayoutId id="2147485117" r:id="rId70"/>
    <p:sldLayoutId id="2147485118" r:id="rId71"/>
    <p:sldLayoutId id="2147485119" r:id="rId72"/>
    <p:sldLayoutId id="2147485121" r:id="rId73"/>
    <p:sldLayoutId id="2147485122"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20" y="2743200"/>
            <a:ext cx="6858000" cy="1371600"/>
          </a:xfrm>
          <a:prstGeom prst="rect">
            <a:avLst/>
          </a:prstGeom>
        </p:spPr>
      </p:pic>
      <p:sp>
        <p:nvSpPr>
          <p:cNvPr id="5" name="TextBox 4">
            <a:extLst>
              <a:ext uri="{FF2B5EF4-FFF2-40B4-BE49-F238E27FC236}">
                <a16:creationId xmlns:a16="http://schemas.microsoft.com/office/drawing/2014/main" id="{01C7B8D8-3BC9-0769-3849-4FEBEE1BEFB4}"/>
              </a:ext>
            </a:extLst>
          </p:cNvPr>
          <p:cNvSpPr txBox="1"/>
          <p:nvPr>
            <p:extLst>
              <p:ext uri="{1162E1C5-73C7-4A58-AE30-91384D911F3F}">
                <p184:classification xmlns:p184="http://schemas.microsoft.com/office/powerpoint/2018/4/main" val="ftr"/>
              </p:ext>
            </p:extLst>
          </p:nvPr>
        </p:nvSpPr>
        <p:spPr>
          <a:xfrm>
            <a:off x="62252" y="6646314"/>
            <a:ext cx="1792850" cy="149425"/>
          </a:xfrm>
          <a:prstGeom prst="rect">
            <a:avLst/>
          </a:prstGeom>
        </p:spPr>
        <p:txBody>
          <a:bodyPr horzOverflow="overflow" lIns="0" tIns="0" rIns="0" bIns="0">
            <a:spAutoFit/>
          </a:bodyPr>
          <a:lstStyle/>
          <a:p>
            <a:pPr algn="l"/>
            <a:r>
              <a:rPr lang="en-US" sz="98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276668063"/>
      </p:ext>
    </p:extLst>
  </p:cSld>
  <p:clrMap bg1="lt1" tx1="dk1" bg2="lt2" tx2="dk2" accent1="accent1" accent2="accent2" accent3="accent3" accent4="accent4" accent5="accent5" accent6="accent6" hlink="hlink" folHlink="folHlink"/>
  <p:sldLayoutIdLst>
    <p:sldLayoutId id="2147485124" r:id="rId1"/>
    <p:sldLayoutId id="2147485125" r:id="rId2"/>
    <p:sldLayoutId id="2147485126" r:id="rId3"/>
    <p:sldLayoutId id="2147485127" r:id="rId4"/>
    <p:sldLayoutId id="2147485128" r:id="rId5"/>
    <p:sldLayoutId id="2147485129" r:id="rId6"/>
    <p:sldLayoutId id="2147485130" r:id="rId7"/>
    <p:sldLayoutId id="2147485131" r:id="rId8"/>
    <p:sldLayoutId id="2147485132" r:id="rId9"/>
    <p:sldLayoutId id="2147485133" r:id="rId10"/>
    <p:sldLayoutId id="2147485134" r:id="rId11"/>
    <p:sldLayoutId id="2147485135" r:id="rId12"/>
    <p:sldLayoutId id="2147485136" r:id="rId13"/>
    <p:sldLayoutId id="2147485137" r:id="rId14"/>
    <p:sldLayoutId id="2147485138" r:id="rId15"/>
    <p:sldLayoutId id="2147485139" r:id="rId16"/>
    <p:sldLayoutId id="2147485140" r:id="rId17"/>
    <p:sldLayoutId id="2147485141" r:id="rId18"/>
    <p:sldLayoutId id="2147485142" r:id="rId19"/>
    <p:sldLayoutId id="2147485143" r:id="rId20"/>
    <p:sldLayoutId id="2147485144" r:id="rId21"/>
    <p:sldLayoutId id="2147485145" r:id="rId22"/>
    <p:sldLayoutId id="2147485146" r:id="rId23"/>
    <p:sldLayoutId id="2147485147" r:id="rId24"/>
    <p:sldLayoutId id="2147485148" r:id="rId25"/>
    <p:sldLayoutId id="2147485149" r:id="rId26"/>
    <p:sldLayoutId id="2147485150" r:id="rId27"/>
    <p:sldLayoutId id="2147485151" r:id="rId28"/>
    <p:sldLayoutId id="2147485152" r:id="rId29"/>
    <p:sldLayoutId id="2147485153" r:id="rId30"/>
    <p:sldLayoutId id="2147485154" r:id="rId31"/>
    <p:sldLayoutId id="2147485155" r:id="rId32"/>
    <p:sldLayoutId id="2147485156" r:id="rId33"/>
    <p:sldLayoutId id="2147485157" r:id="rId34"/>
    <p:sldLayoutId id="2147485158" r:id="rId35"/>
    <p:sldLayoutId id="2147485159" r:id="rId36"/>
    <p:sldLayoutId id="2147485160" r:id="rId37"/>
    <p:sldLayoutId id="2147485161" r:id="rId38"/>
    <p:sldLayoutId id="2147485162" r:id="rId39"/>
    <p:sldLayoutId id="2147485163" r:id="rId40"/>
    <p:sldLayoutId id="2147485164" r:id="rId41"/>
    <p:sldLayoutId id="2147485165" r:id="rId42"/>
    <p:sldLayoutId id="2147485166" r:id="rId43"/>
    <p:sldLayoutId id="2147485167" r:id="rId44"/>
    <p:sldLayoutId id="2147485168" r:id="rId45"/>
    <p:sldLayoutId id="2147485169" r:id="rId46"/>
    <p:sldLayoutId id="2147485170" r:id="rId47"/>
    <p:sldLayoutId id="2147485171" r:id="rId48"/>
    <p:sldLayoutId id="2147485172" r:id="rId49"/>
    <p:sldLayoutId id="2147485173" r:id="rId50"/>
    <p:sldLayoutId id="2147485174" r:id="rId51"/>
    <p:sldLayoutId id="2147485175" r:id="rId52"/>
    <p:sldLayoutId id="2147485176" r:id="rId53"/>
    <p:sldLayoutId id="2147485177" r:id="rId54"/>
    <p:sldLayoutId id="2147485178" r:id="rId55"/>
    <p:sldLayoutId id="2147485179" r:id="rId56"/>
    <p:sldLayoutId id="2147485180" r:id="rId57"/>
    <p:sldLayoutId id="2147485181" r:id="rId58"/>
    <p:sldLayoutId id="2147485182" r:id="rId59"/>
    <p:sldLayoutId id="2147485183" r:id="rId60"/>
    <p:sldLayoutId id="2147485184" r:id="rId61"/>
    <p:sldLayoutId id="2147485185" r:id="rId62"/>
    <p:sldLayoutId id="2147485186" r:id="rId63"/>
    <p:sldLayoutId id="2147485187" r:id="rId64"/>
    <p:sldLayoutId id="2147485188" r:id="rId65"/>
    <p:sldLayoutId id="2147485189" r:id="rId66"/>
    <p:sldLayoutId id="2147485190" r:id="rId67"/>
    <p:sldLayoutId id="2147485191" r:id="rId68"/>
    <p:sldLayoutId id="2147485192" r:id="rId69"/>
    <p:sldLayoutId id="2147485193" r:id="rId70"/>
    <p:sldLayoutId id="2147485194" r:id="rId7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7">
          <p15:clr>
            <a:srgbClr val="C35EA4"/>
          </p15:clr>
        </p15:guide>
        <p15:guide id="17" pos="7467">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96">
          <p15:clr>
            <a:srgbClr val="A4A3A4"/>
          </p15:clr>
        </p15:guide>
        <p15:guide id="29" orient="horz" pos="4217">
          <p15:clr>
            <a:srgbClr val="A4A3A4"/>
          </p15:clr>
        </p15:guide>
        <p15:guide id="30" pos="7638">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22764068"/>
      </p:ext>
    </p:extLst>
  </p:cSld>
  <p:clrMap bg1="lt1" tx1="dk1" bg2="lt2" tx2="dk2" accent1="accent1" accent2="accent2" accent3="accent3" accent4="accent4" accent5="accent5" accent6="accent6" hlink="hlink" folHlink="folHlink"/>
  <p:sldLayoutIdLst>
    <p:sldLayoutId id="2147485196" r:id="rId1"/>
    <p:sldLayoutId id="2147485197" r:id="rId2"/>
    <p:sldLayoutId id="2147485198" r:id="rId3"/>
    <p:sldLayoutId id="2147485199" r:id="rId4"/>
    <p:sldLayoutId id="2147485200" r:id="rId5"/>
    <p:sldLayoutId id="2147485201" r:id="rId6"/>
    <p:sldLayoutId id="2147485202" r:id="rId7"/>
    <p:sldLayoutId id="2147485203" r:id="rId8"/>
    <p:sldLayoutId id="2147485204" r:id="rId9"/>
    <p:sldLayoutId id="2147485205" r:id="rId10"/>
    <p:sldLayoutId id="2147485206" r:id="rId11"/>
    <p:sldLayoutId id="2147485207" r:id="rId12"/>
    <p:sldLayoutId id="2147485208" r:id="rId13"/>
    <p:sldLayoutId id="2147485209" r:id="rId14"/>
    <p:sldLayoutId id="2147485210" r:id="rId15"/>
    <p:sldLayoutId id="2147485211" r:id="rId16"/>
    <p:sldLayoutId id="2147485212" r:id="rId17"/>
    <p:sldLayoutId id="2147485213" r:id="rId18"/>
    <p:sldLayoutId id="2147485214" r:id="rId19"/>
    <p:sldLayoutId id="2147485215" r:id="rId20"/>
    <p:sldLayoutId id="2147485216" r:id="rId21"/>
    <p:sldLayoutId id="2147485217" r:id="rId22"/>
    <p:sldLayoutId id="2147485218" r:id="rId23"/>
    <p:sldLayoutId id="2147485219" r:id="rId24"/>
    <p:sldLayoutId id="2147485220" r:id="rId25"/>
    <p:sldLayoutId id="2147485221" r:id="rId26"/>
    <p:sldLayoutId id="2147485222" r:id="rId27"/>
    <p:sldLayoutId id="2147485223" r:id="rId28"/>
    <p:sldLayoutId id="2147485224" r:id="rId29"/>
    <p:sldLayoutId id="2147485225" r:id="rId30"/>
    <p:sldLayoutId id="2147485226" r:id="rId31"/>
    <p:sldLayoutId id="2147485227" r:id="rId32"/>
    <p:sldLayoutId id="2147485228" r:id="rId33"/>
    <p:sldLayoutId id="2147485229" r:id="rId34"/>
    <p:sldLayoutId id="2147485230" r:id="rId35"/>
    <p:sldLayoutId id="2147485231" r:id="rId36"/>
    <p:sldLayoutId id="2147485232" r:id="rId37"/>
    <p:sldLayoutId id="2147485233" r:id="rId38"/>
    <p:sldLayoutId id="2147485234" r:id="rId39"/>
    <p:sldLayoutId id="2147485235" r:id="rId40"/>
    <p:sldLayoutId id="2147485236" r:id="rId41"/>
    <p:sldLayoutId id="2147485237" r:id="rId42"/>
    <p:sldLayoutId id="2147485238" r:id="rId43"/>
    <p:sldLayoutId id="2147485239" r:id="rId44"/>
    <p:sldLayoutId id="2147485240" r:id="rId45"/>
    <p:sldLayoutId id="2147485241" r:id="rId46"/>
    <p:sldLayoutId id="2147485242" r:id="rId47"/>
    <p:sldLayoutId id="2147485243" r:id="rId48"/>
    <p:sldLayoutId id="2147485244" r:id="rId49"/>
    <p:sldLayoutId id="2147485245" r:id="rId50"/>
    <p:sldLayoutId id="2147485246" r:id="rId51"/>
    <p:sldLayoutId id="2147485247" r:id="rId52"/>
    <p:sldLayoutId id="2147485248" r:id="rId53"/>
    <p:sldLayoutId id="2147485249" r:id="rId54"/>
    <p:sldLayoutId id="2147485250" r:id="rId55"/>
    <p:sldLayoutId id="2147485251" r:id="rId56"/>
    <p:sldLayoutId id="2147485252" r:id="rId57"/>
    <p:sldLayoutId id="2147485253" r:id="rId58"/>
    <p:sldLayoutId id="2147485254" r:id="rId59"/>
    <p:sldLayoutId id="2147485255" r:id="rId60"/>
    <p:sldLayoutId id="2147485256" r:id="rId61"/>
    <p:sldLayoutId id="2147485257" r:id="rId62"/>
    <p:sldLayoutId id="2147485258" r:id="rId63"/>
    <p:sldLayoutId id="2147485259" r:id="rId64"/>
    <p:sldLayoutId id="2147485260" r:id="rId65"/>
    <p:sldLayoutId id="2147485261" r:id="rId66"/>
    <p:sldLayoutId id="2147485262" r:id="rId67"/>
    <p:sldLayoutId id="2147485263" r:id="rId68"/>
    <p:sldLayoutId id="2147485264" r:id="rId69"/>
    <p:sldLayoutId id="2147485265" r:id="rId70"/>
    <p:sldLayoutId id="2147485266" r:id="rId71"/>
    <p:sldLayoutId id="2147485267" r:id="rId72"/>
    <p:sldLayoutId id="2147485268" r:id="rId73"/>
    <p:sldLayoutId id="2147485269" r:id="rId74"/>
    <p:sldLayoutId id="2147485270" r:id="rId75"/>
    <p:sldLayoutId id="2147485271" r:id="rId76"/>
    <p:sldLayoutId id="2147485272" r:id="rId77"/>
    <p:sldLayoutId id="2147485273" r:id="rId78"/>
    <p:sldLayoutId id="2147485274" r:id="rId79"/>
    <p:sldLayoutId id="2147485275" r:id="rId80"/>
    <p:sldLayoutId id="2147485276" r:id="rId81"/>
    <p:sldLayoutId id="2147485277" r:id="rId82"/>
    <p:sldLayoutId id="2147485278" r:id="rId83"/>
    <p:sldLayoutId id="2147485279" r:id="rId84"/>
    <p:sldLayoutId id="2147485280" r:id="rId85"/>
    <p:sldLayoutId id="2147485281" r:id="rId86"/>
    <p:sldLayoutId id="2147485282" r:id="rId87"/>
    <p:sldLayoutId id="2147485283" r:id="rId88"/>
    <p:sldLayoutId id="2147485284" r:id="rId89"/>
    <p:sldLayoutId id="2147485285" r:id="rId90"/>
    <p:sldLayoutId id="2147485286" r:id="rId91"/>
    <p:sldLayoutId id="2147485287" r:id="rId92"/>
    <p:sldLayoutId id="2147485288" r:id="rId93"/>
    <p:sldLayoutId id="2147485289" r:id="rId94"/>
    <p:sldLayoutId id="2147485290" r:id="rId95"/>
    <p:sldLayoutId id="2147485291" r:id="rId96"/>
    <p:sldLayoutId id="2147485292" r:id="rId97"/>
    <p:sldLayoutId id="2147485293" r:id="rId98"/>
    <p:sldLayoutId id="2147485294" r:id="rId99"/>
    <p:sldLayoutId id="2147485295" r:id="rId100"/>
    <p:sldLayoutId id="2147485296" r:id="rId101"/>
    <p:sldLayoutId id="2147485297" r:id="rId102"/>
    <p:sldLayoutId id="2147485298" r:id="rId103"/>
    <p:sldLayoutId id="2147485299" r:id="rId104"/>
    <p:sldLayoutId id="2147485300" r:id="rId105"/>
    <p:sldLayoutId id="2147485301" r:id="rId106"/>
    <p:sldLayoutId id="2147485302" r:id="rId107"/>
    <p:sldLayoutId id="2147485303" r:id="rId108"/>
    <p:sldLayoutId id="2147485304" r:id="rId109"/>
    <p:sldLayoutId id="2147485305" r:id="rId110"/>
    <p:sldLayoutId id="2147485306" r:id="rId111"/>
    <p:sldLayoutId id="2147485307" r:id="rId112"/>
    <p:sldLayoutId id="2147485308" r:id="rId113"/>
    <p:sldLayoutId id="2147485309" r:id="rId114"/>
    <p:sldLayoutId id="2147485310"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14438049"/>
      </p:ext>
    </p:extLst>
  </p:cSld>
  <p:clrMap bg1="dk1" tx1="lt1" bg2="dk2" tx2="lt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 id="2147485323" r:id="rId12"/>
    <p:sldLayoutId id="2147485324" r:id="rId13"/>
    <p:sldLayoutId id="2147485325" r:id="rId14"/>
    <p:sldLayoutId id="2147485326" r:id="rId15"/>
    <p:sldLayoutId id="2147485327" r:id="rId16"/>
    <p:sldLayoutId id="2147485328" r:id="rId17"/>
    <p:sldLayoutId id="2147485329" r:id="rId18"/>
    <p:sldLayoutId id="2147485330" r:id="rId19"/>
    <p:sldLayoutId id="2147485331" r:id="rId20"/>
    <p:sldLayoutId id="2147485332" r:id="rId21"/>
    <p:sldLayoutId id="2147485333" r:id="rId22"/>
    <p:sldLayoutId id="2147485334" r:id="rId23"/>
    <p:sldLayoutId id="2147485335" r:id="rId24"/>
    <p:sldLayoutId id="2147485336" r:id="rId25"/>
    <p:sldLayoutId id="2147485337" r:id="rId26"/>
    <p:sldLayoutId id="2147485338" r:id="rId27"/>
    <p:sldLayoutId id="2147485339" r:id="rId28"/>
    <p:sldLayoutId id="2147485340" r:id="rId29"/>
    <p:sldLayoutId id="2147485341" r:id="rId30"/>
    <p:sldLayoutId id="2147485342" r:id="rId31"/>
    <p:sldLayoutId id="2147485343" r:id="rId32"/>
    <p:sldLayoutId id="2147485344" r:id="rId33"/>
    <p:sldLayoutId id="2147485345" r:id="rId34"/>
    <p:sldLayoutId id="2147485346" r:id="rId35"/>
    <p:sldLayoutId id="2147485347" r:id="rId36"/>
    <p:sldLayoutId id="2147485348" r:id="rId37"/>
    <p:sldLayoutId id="2147485349" r:id="rId38"/>
    <p:sldLayoutId id="2147485350" r:id="rId39"/>
    <p:sldLayoutId id="2147485351" r:id="rId40"/>
    <p:sldLayoutId id="2147485352" r:id="rId41"/>
    <p:sldLayoutId id="2147485353" r:id="rId42"/>
    <p:sldLayoutId id="2147485354" r:id="rId43"/>
    <p:sldLayoutId id="2147485355" r:id="rId44"/>
    <p:sldLayoutId id="2147485356" r:id="rId45"/>
    <p:sldLayoutId id="2147485357" r:id="rId46"/>
    <p:sldLayoutId id="2147485358" r:id="rId47"/>
    <p:sldLayoutId id="2147485359" r:id="rId48"/>
    <p:sldLayoutId id="214748536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xml"/><Relationship Id="rId1" Type="http://schemas.openxmlformats.org/officeDocument/2006/relationships/slideLayout" Target="../slideLayouts/slideLayout774.xml"/><Relationship Id="rId4" Type="http://schemas.openxmlformats.org/officeDocument/2006/relationships/image" Target="../media/image210.svg"/></Relationships>
</file>

<file path=ppt/slides/_rels/slide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xml"/><Relationship Id="rId1" Type="http://schemas.openxmlformats.org/officeDocument/2006/relationships/slideLayout" Target="../slideLayouts/slideLayout7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5.xml"/></Relationships>
</file>

<file path=ppt/slides/_rels/slide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xml"/><Relationship Id="rId1" Type="http://schemas.openxmlformats.org/officeDocument/2006/relationships/slideLayout" Target="../slideLayouts/slideLayout774.xml"/></Relationships>
</file>

<file path=ppt/slides/_rels/slide6.xml.rels><?xml version="1.0" encoding="UTF-8" standalone="yes"?>
<Relationships xmlns="http://schemas.openxmlformats.org/package/2006/relationships"><Relationship Id="rId3" Type="http://schemas.openxmlformats.org/officeDocument/2006/relationships/hyperlink" Target="https://openhackstoragecosmosdb.blob.core.windows.net/software" TargetMode="External"/><Relationship Id="rId2" Type="http://schemas.openxmlformats.org/officeDocument/2006/relationships/notesSlide" Target="../notesSlides/notesSlide5.xml"/><Relationship Id="rId1" Type="http://schemas.openxmlformats.org/officeDocument/2006/relationships/slideLayout" Target="../slideLayouts/slideLayout765.xml"/><Relationship Id="rId6" Type="http://schemas.openxmlformats.org/officeDocument/2006/relationships/hyperlink" Target="https://visualstudio.microsoft.com/vs/features/cplusplus/" TargetMode="External"/><Relationship Id="rId5" Type="http://schemas.openxmlformats.org/officeDocument/2006/relationships/hyperlink" Target="https://www.python.org/downloads/release/python-31011/" TargetMode="External"/><Relationship Id="rId4" Type="http://schemas.openxmlformats.org/officeDocument/2006/relationships/hyperlink" Target="https://code.visualstudio.com/downloa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0C3A-7613-B242-85A0-7B1F02F1DC2F}"/>
              </a:ext>
            </a:extLst>
          </p:cNvPr>
          <p:cNvSpPr>
            <a:spLocks noGrp="1"/>
          </p:cNvSpPr>
          <p:nvPr>
            <p:ph type="title"/>
          </p:nvPr>
        </p:nvSpPr>
        <p:spPr>
          <a:xfrm>
            <a:off x="584199" y="1230099"/>
            <a:ext cx="9558606" cy="1046440"/>
          </a:xfrm>
        </p:spPr>
        <p:txBody>
          <a:bodyPr/>
          <a:lstStyle/>
          <a:p>
            <a:r>
              <a:rPr lang="en-US" b="1">
                <a:latin typeface="Segoe UI Semibold" panose="020B0502040204020203" pitchFamily="34" charset="0"/>
                <a:cs typeface="Segoe UI Semibold" panose="020B0502040204020203" pitchFamily="34" charset="0"/>
              </a:rPr>
              <a:t>Build and Modernize AI Apps</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With Azure Cosmos DB</a:t>
            </a:r>
            <a:endParaRPr lang="en-US" b="1" dirty="0">
              <a:latin typeface="Segoe UI Semibold" panose="020B0502040204020203" pitchFamily="34" charset="0"/>
              <a:cs typeface="Segoe UI Semibold" panose="020B0502040204020203" pitchFamily="34" charset="0"/>
            </a:endParaRPr>
          </a:p>
        </p:txBody>
      </p:sp>
      <p:sp>
        <p:nvSpPr>
          <p:cNvPr id="6" name="Text Placeholder 5">
            <a:extLst>
              <a:ext uri="{FF2B5EF4-FFF2-40B4-BE49-F238E27FC236}">
                <a16:creationId xmlns:a16="http://schemas.microsoft.com/office/drawing/2014/main" id="{EE545AFD-17BF-B0DF-AF0F-49C6F46DE949}"/>
              </a:ext>
            </a:extLst>
          </p:cNvPr>
          <p:cNvSpPr>
            <a:spLocks noGrp="1"/>
          </p:cNvSpPr>
          <p:nvPr>
            <p:ph type="body" sz="quarter" idx="12"/>
          </p:nvPr>
        </p:nvSpPr>
        <p:spPr>
          <a:xfrm>
            <a:off x="584199" y="3116691"/>
            <a:ext cx="10829175" cy="3216265"/>
          </a:xfrm>
        </p:spPr>
        <p:txBody>
          <a:bodyPr/>
          <a:lstStyle/>
          <a:p>
            <a:r>
              <a:rPr lang="en-US" sz="1800" b="1"/>
              <a:t>Patrice Truong</a:t>
            </a:r>
            <a:r>
              <a:rPr lang="en-US" sz="1800"/>
              <a:t>, Sr. Technology Specialist, Data &amp; AI</a:t>
            </a:r>
          </a:p>
          <a:p>
            <a:r>
              <a:rPr lang="en-US" sz="1800" b="1">
                <a:latin typeface="Segoe Sans Text Semibold" pitchFamily="2" charset="0"/>
                <a:cs typeface="Segoe Sans Text Semibold" pitchFamily="2" charset="0"/>
              </a:rPr>
              <a:t>patrice.truong@microsoft.com</a:t>
            </a:r>
          </a:p>
          <a:p>
            <a:endParaRPr lang="en-US" sz="1800" b="1"/>
          </a:p>
          <a:p>
            <a:r>
              <a:rPr lang="en-US" sz="1800" b="1"/>
              <a:t>Emmanuel Deletang</a:t>
            </a:r>
            <a:r>
              <a:rPr lang="en-US" sz="1800"/>
              <a:t>, Sr. Global Black Belt, Data</a:t>
            </a:r>
          </a:p>
          <a:p>
            <a:r>
              <a:rPr lang="en-US" sz="1800" b="1">
                <a:latin typeface="Segoe Sans Text Semibold" pitchFamily="2" charset="0"/>
                <a:cs typeface="Segoe Sans Text Semibold" pitchFamily="2" charset="0"/>
              </a:rPr>
              <a:t>emmanuel.deletang@microsoft.com</a:t>
            </a:r>
          </a:p>
          <a:p>
            <a:endParaRPr lang="en-US" sz="1800" b="1"/>
          </a:p>
          <a:p>
            <a:r>
              <a:rPr lang="en-US" sz="1800" b="1"/>
              <a:t>Richard Prade</a:t>
            </a:r>
            <a:r>
              <a:rPr lang="en-US" sz="1800"/>
              <a:t>, Cloud Solution Architect, Data &amp;AI</a:t>
            </a:r>
          </a:p>
          <a:p>
            <a:r>
              <a:rPr lang="en-US" sz="1800" b="1">
                <a:latin typeface="Segoe Sans Text Semibold" pitchFamily="2" charset="0"/>
                <a:cs typeface="Segoe Sans Text Semibold" pitchFamily="2" charset="0"/>
              </a:rPr>
              <a:t>richard.prade@microsoft.com</a:t>
            </a:r>
          </a:p>
          <a:p>
            <a:endParaRPr lang="en-US" sz="1800" b="1"/>
          </a:p>
          <a:p>
            <a:r>
              <a:rPr lang="en-US" sz="1800" b="1"/>
              <a:t>Ryad Ben Salah</a:t>
            </a:r>
            <a:r>
              <a:rPr lang="en-US" sz="1800"/>
              <a:t>, Cloud Solution Architect, Data &amp; AI</a:t>
            </a:r>
          </a:p>
          <a:p>
            <a:r>
              <a:rPr lang="en-US" sz="1800" b="1">
                <a:latin typeface="Segoe Sans Text Semibold" pitchFamily="2" charset="0"/>
                <a:cs typeface="Segoe Sans Text Semibold" pitchFamily="2" charset="0"/>
              </a:rPr>
              <a:t>ryad.bensalah@microsoft.com</a:t>
            </a:r>
          </a:p>
          <a:p>
            <a:endParaRPr lang="en-US" sz="1800"/>
          </a:p>
        </p:txBody>
      </p:sp>
      <p:sp>
        <p:nvSpPr>
          <p:cNvPr id="4" name="TextBox 3">
            <a:extLst>
              <a:ext uri="{FF2B5EF4-FFF2-40B4-BE49-F238E27FC236}">
                <a16:creationId xmlns:a16="http://schemas.microsoft.com/office/drawing/2014/main" id="{921E5629-294D-8695-4245-508EC56CDBF4}"/>
              </a:ext>
            </a:extLst>
          </p:cNvPr>
          <p:cNvSpPr txBox="1"/>
          <p:nvPr/>
        </p:nvSpPr>
        <p:spPr>
          <a:xfrm>
            <a:off x="2544999" y="3305132"/>
            <a:ext cx="6442142" cy="369332"/>
          </a:xfrm>
          <a:prstGeom prst="rect">
            <a:avLst/>
          </a:prstGeom>
          <a:noFill/>
        </p:spPr>
        <p:txBody>
          <a:bodyPr wrap="square">
            <a:spAutoFit/>
          </a:bodyPr>
          <a:lstStyle/>
          <a:p>
            <a:r>
              <a:rPr lang="en-US"/>
              <a:t> </a:t>
            </a:r>
          </a:p>
        </p:txBody>
      </p:sp>
    </p:spTree>
    <p:extLst>
      <p:ext uri="{BB962C8B-B14F-4D97-AF65-F5344CB8AC3E}">
        <p14:creationId xmlns:p14="http://schemas.microsoft.com/office/powerpoint/2010/main" val="258068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760A1-C5FD-884B-C6A6-B2C7C5B991B1}"/>
            </a:ext>
          </a:extLst>
        </p:cNvPr>
        <p:cNvGrpSpPr/>
        <p:nvPr/>
      </p:nvGrpSpPr>
      <p:grpSpPr>
        <a:xfrm>
          <a:off x="0" y="0"/>
          <a:ext cx="0" cy="0"/>
          <a:chOff x="0" y="0"/>
          <a:chExt cx="0" cy="0"/>
        </a:xfrm>
      </p:grpSpPr>
      <p:sp>
        <p:nvSpPr>
          <p:cNvPr id="14" name="Rounded Rectangle 5" descr="Light Pattern: Grid">
            <a:extLst>
              <a:ext uri="{FF2B5EF4-FFF2-40B4-BE49-F238E27FC236}">
                <a16:creationId xmlns:a16="http://schemas.microsoft.com/office/drawing/2014/main" id="{64FEB3B5-C471-505D-D8EE-5EB84CFEDE41}"/>
              </a:ext>
            </a:extLst>
          </p:cNvPr>
          <p:cNvSpPr/>
          <p:nvPr/>
        </p:nvSpPr>
        <p:spPr bwMode="auto">
          <a:xfrm>
            <a:off x="865" y="487"/>
            <a:ext cx="12190271" cy="6857028"/>
          </a:xfrm>
          <a:prstGeom prst="roundRect">
            <a:avLst>
              <a:gd name="adj" fmla="val 0"/>
            </a:avLst>
          </a:prstGeom>
          <a:blipFill dpi="0" rotWithShape="1">
            <a:blip r:embed="rId3">
              <a:alphaModFix amt="15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descr="Light front layer">
            <a:extLst>
              <a:ext uri="{FF2B5EF4-FFF2-40B4-BE49-F238E27FC236}">
                <a16:creationId xmlns:a16="http://schemas.microsoft.com/office/drawing/2014/main" id="{A2FC1B19-FFE5-4646-E05D-BC32540DCC9C}"/>
              </a:ext>
            </a:extLst>
          </p:cNvPr>
          <p:cNvSpPr/>
          <p:nvPr/>
        </p:nvSpPr>
        <p:spPr bwMode="auto">
          <a:xfrm>
            <a:off x="865" y="1436970"/>
            <a:ext cx="12187223" cy="5420543"/>
          </a:xfrm>
          <a:prstGeom prst="rect">
            <a:avLst/>
          </a:prstGeom>
          <a:solidFill>
            <a:schemeClr val="bg1"/>
          </a:solidFill>
          <a:ln w="12700" cap="flat" cmpd="sng" algn="ctr">
            <a:noFill/>
            <a:prstDash val="solid"/>
            <a:headEnd type="none" w="med" len="med"/>
            <a:tailEnd type="none" w="med" len="med"/>
          </a:ln>
          <a:effectLst>
            <a:outerShdw blurRad="76200" dist="63500" dir="16200000" sx="99000" sy="99000" rotWithShape="0">
              <a:srgbClr val="454142">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6" name="Title 15">
            <a:extLst>
              <a:ext uri="{FF2B5EF4-FFF2-40B4-BE49-F238E27FC236}">
                <a16:creationId xmlns:a16="http://schemas.microsoft.com/office/drawing/2014/main" id="{60F49435-2759-A9B4-BB8C-FC00BA42FB5A}"/>
              </a:ext>
            </a:extLst>
          </p:cNvPr>
          <p:cNvSpPr txBox="1">
            <a:spLocks noGrp="1"/>
          </p:cNvSpPr>
          <p:nvPr>
            <p:ph type="title"/>
          </p:nvPr>
        </p:nvSpPr>
        <p:spPr>
          <a:xfrm>
            <a:off x="1624395" y="1006703"/>
            <a:ext cx="9447458" cy="696781"/>
          </a:xfrm>
          <a:prstGeom prst="roundRect">
            <a:avLst>
              <a:gd name="adj" fmla="val 50000"/>
            </a:avLst>
          </a:prstGeom>
          <a:gradFill flip="none" rotWithShape="1">
            <a:gsLst>
              <a:gs pos="100000">
                <a:schemeClr val="tx2"/>
              </a:gs>
              <a:gs pos="0">
                <a:schemeClr val="accent6"/>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Sans Text Semibold" pitchFamily="2" charset="0"/>
                <a:cs typeface="Segoe UI" pitchFamily="34" charset="0"/>
              </a:defRPr>
            </a:lvl1pPr>
          </a:lstStyle>
          <a:p>
            <a:pPr defTabSz="914192">
              <a:defRPr/>
            </a:pPr>
            <a:r>
              <a:rPr lang="en-US" sz="2800" b="0" spc="0">
                <a:gradFill>
                  <a:gsLst>
                    <a:gs pos="41954">
                      <a:srgbClr val="FFFFFF"/>
                    </a:gs>
                    <a:gs pos="69540">
                      <a:srgbClr val="FFFFFF"/>
                    </a:gs>
                  </a:gsLst>
                  <a:path path="circle">
                    <a:fillToRect l="100000" b="100000"/>
                  </a:path>
                </a:gradFill>
                <a:latin typeface="+mj-lt"/>
                <a:cs typeface="Segoe UI"/>
              </a:rPr>
              <a:t>Workshop Environment</a:t>
            </a:r>
            <a:endParaRPr lang="en-US" sz="2800" b="0" spc="0" dirty="0">
              <a:gradFill>
                <a:gsLst>
                  <a:gs pos="41954">
                    <a:srgbClr val="FFFFFF"/>
                  </a:gs>
                  <a:gs pos="69540">
                    <a:srgbClr val="FFFFFF"/>
                  </a:gs>
                </a:gsLst>
                <a:path path="circle">
                  <a:fillToRect l="100000" b="100000"/>
                </a:path>
              </a:gradFill>
              <a:latin typeface="+mj-lt"/>
              <a:cs typeface="Segoe UI"/>
            </a:endParaRPr>
          </a:p>
        </p:txBody>
      </p:sp>
      <p:sp>
        <p:nvSpPr>
          <p:cNvPr id="2" name="Slide Number Placeholder 1">
            <a:extLst>
              <a:ext uri="{FF2B5EF4-FFF2-40B4-BE49-F238E27FC236}">
                <a16:creationId xmlns:a16="http://schemas.microsoft.com/office/drawing/2014/main" id="{B76E9B95-A186-EFA4-5D5E-CDD73C38A8EC}"/>
              </a:ext>
            </a:extLst>
          </p:cNvPr>
          <p:cNvSpPr>
            <a:spLocks noGrp="1"/>
          </p:cNvSpPr>
          <p:nvPr>
            <p:ph type="sldNum" sz="quarter" idx="4294967295"/>
          </p:nvPr>
        </p:nvSpPr>
        <p:spPr>
          <a:xfrm>
            <a:off x="866" y="6311491"/>
            <a:ext cx="398406" cy="365074"/>
          </a:xfrm>
          <a:prstGeom prst="rect">
            <a:avLst/>
          </a:prstGeom>
        </p:spPr>
        <p:txBody>
          <a:bodyPr vert="horz" lIns="89630" tIns="44814" rIns="89630" bIns="44814" rtlCol="0" anchor="ctr"/>
          <a:lstStyle>
            <a:defPPr>
              <a:defRPr lang="en-US"/>
            </a:defPPr>
            <a:lvl1pPr marL="0" algn="l" defTabSz="914192" rtl="0" eaLnBrk="1" latinLnBrk="0" hangingPunct="1">
              <a:defRPr sz="1000" b="0" i="0" kern="1200">
                <a:solidFill>
                  <a:schemeClr val="tx1">
                    <a:tint val="75000"/>
                  </a:schemeClr>
                </a:solidFill>
                <a:latin typeface="Segoe UI Semilight" panose="020B0402040204020203" pitchFamily="34" charset="0"/>
                <a:ea typeface="+mn-ea"/>
                <a:cs typeface="Segoe UI Semilight" panose="020B0402040204020203" pitchFamily="34" charset="0"/>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a:ln>
                  <a:noFill/>
                </a:ln>
                <a:solidFill>
                  <a:srgbClr val="FFFFFF">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192"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FFFFFF">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3" name="Footer Placeholder 2">
            <a:extLst>
              <a:ext uri="{FF2B5EF4-FFF2-40B4-BE49-F238E27FC236}">
                <a16:creationId xmlns:a16="http://schemas.microsoft.com/office/drawing/2014/main" id="{D632477A-0F1B-14AE-22A8-F60A9673A1F3}"/>
              </a:ext>
            </a:extLst>
          </p:cNvPr>
          <p:cNvSpPr>
            <a:spLocks noGrp="1"/>
          </p:cNvSpPr>
          <p:nvPr>
            <p:ph type="ftr" sz="quarter" idx="4294967295"/>
          </p:nvPr>
        </p:nvSpPr>
        <p:spPr>
          <a:xfrm>
            <a:off x="866" y="6311491"/>
            <a:ext cx="2079330" cy="365074"/>
          </a:xfrm>
          <a:prstGeom prst="rect">
            <a:avLst/>
          </a:prstGeom>
        </p:spPr>
        <p:txBody>
          <a:bodyPr vert="horz" lIns="89630" tIns="44814" rIns="89630" bIns="44814" rtlCol="0" anchor="ctr"/>
          <a:lstStyle>
            <a:defPPr>
              <a:defRPr lang="en-US"/>
            </a:defPPr>
            <a:lvl1pPr marL="0" algn="l" defTabSz="914192" rtl="0" eaLnBrk="1" latinLnBrk="0" hangingPunct="1">
              <a:defRPr sz="1000" b="0" i="0" kern="1200">
                <a:solidFill>
                  <a:schemeClr val="tx1">
                    <a:tint val="75000"/>
                  </a:schemeClr>
                </a:solidFill>
                <a:latin typeface="Segoe UI Semilight" panose="020B0402040204020203" pitchFamily="34" charset="0"/>
                <a:ea typeface="+mn-ea"/>
                <a:cs typeface="Segoe UI Semilight" panose="020B0402040204020203" pitchFamily="34" charset="0"/>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tint val="75000"/>
                  </a:srgbClr>
                </a:solidFill>
                <a:effectLst/>
                <a:uLnTx/>
                <a:uFillTx/>
                <a:latin typeface="Segoe UI Semilight" panose="020B0402040204020203" pitchFamily="34" charset="0"/>
                <a:ea typeface="+mn-ea"/>
                <a:cs typeface="Segoe UI Semilight" panose="020B0402040204020203" pitchFamily="34" charset="0"/>
              </a:rPr>
              <a:t>Microsoft Fabric</a:t>
            </a:r>
          </a:p>
        </p:txBody>
      </p:sp>
      <p:sp>
        <p:nvSpPr>
          <p:cNvPr id="11" name="Rectangle: Rounded Corners 10">
            <a:extLst>
              <a:ext uri="{FF2B5EF4-FFF2-40B4-BE49-F238E27FC236}">
                <a16:creationId xmlns:a16="http://schemas.microsoft.com/office/drawing/2014/main" id="{83FB51C8-80B1-B958-6B3D-534671AA738C}"/>
              </a:ext>
              <a:ext uri="{C183D7F6-B498-43B3-948B-1728B52AA6E4}">
                <adec:decorative xmlns:adec="http://schemas.microsoft.com/office/drawing/2017/decorative" val="1"/>
              </a:ext>
            </a:extLst>
          </p:cNvPr>
          <p:cNvSpPr/>
          <p:nvPr/>
        </p:nvSpPr>
        <p:spPr>
          <a:xfrm>
            <a:off x="611155" y="2268154"/>
            <a:ext cx="3474720" cy="4358067"/>
          </a:xfrm>
          <a:prstGeom prst="roundRect">
            <a:avLst>
              <a:gd name="adj" fmla="val 471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UI" pitchFamily="34" charset="0"/>
            </a:endParaRPr>
          </a:p>
        </p:txBody>
      </p:sp>
      <p:sp>
        <p:nvSpPr>
          <p:cNvPr id="13" name="Grey oval containing warning">
            <a:extLst>
              <a:ext uri="{FF2B5EF4-FFF2-40B4-BE49-F238E27FC236}">
                <a16:creationId xmlns:a16="http://schemas.microsoft.com/office/drawing/2014/main" id="{C3CB2983-F9E5-6066-E4A3-0AA5FC65377A}"/>
              </a:ext>
              <a:ext uri="{C183D7F6-B498-43B3-948B-1728B52AA6E4}">
                <adec:decorative xmlns:adec="http://schemas.microsoft.com/office/drawing/2017/decorative" val="1"/>
              </a:ext>
            </a:extLst>
          </p:cNvPr>
          <p:cNvSpPr/>
          <p:nvPr/>
        </p:nvSpPr>
        <p:spPr>
          <a:xfrm>
            <a:off x="1406413" y="6561540"/>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UI Semilight"/>
              <a:sym typeface="Segoe UI Semilight"/>
            </a:endParaRPr>
          </a:p>
        </p:txBody>
      </p:sp>
      <p:sp>
        <p:nvSpPr>
          <p:cNvPr id="7" name="Rectangle: Rounded Corners 6">
            <a:extLst>
              <a:ext uri="{FF2B5EF4-FFF2-40B4-BE49-F238E27FC236}">
                <a16:creationId xmlns:a16="http://schemas.microsoft.com/office/drawing/2014/main" id="{BD9EF6B0-24C9-5A84-E624-0BBD857733C0}"/>
              </a:ext>
              <a:ext uri="{C183D7F6-B498-43B3-948B-1728B52AA6E4}">
                <adec:decorative xmlns:adec="http://schemas.microsoft.com/office/drawing/2017/decorative" val="1"/>
              </a:ext>
            </a:extLst>
          </p:cNvPr>
          <p:cNvSpPr/>
          <p:nvPr/>
        </p:nvSpPr>
        <p:spPr>
          <a:xfrm>
            <a:off x="4306557" y="2268155"/>
            <a:ext cx="3474720" cy="4353362"/>
          </a:xfrm>
          <a:prstGeom prst="roundRect">
            <a:avLst>
              <a:gd name="adj" fmla="val 471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UI" pitchFamily="34" charset="0"/>
            </a:endParaRPr>
          </a:p>
        </p:txBody>
      </p:sp>
      <p:sp>
        <p:nvSpPr>
          <p:cNvPr id="12" name="Title 6">
            <a:extLst>
              <a:ext uri="{FF2B5EF4-FFF2-40B4-BE49-F238E27FC236}">
                <a16:creationId xmlns:a16="http://schemas.microsoft.com/office/drawing/2014/main" id="{44EB8E77-28B3-3A19-1D74-934A13BD05B2}"/>
              </a:ext>
            </a:extLst>
          </p:cNvPr>
          <p:cNvSpPr txBox="1">
            <a:spLocks/>
          </p:cNvSpPr>
          <p:nvPr/>
        </p:nvSpPr>
        <p:spPr>
          <a:xfrm>
            <a:off x="931986" y="3399848"/>
            <a:ext cx="2431928" cy="680176"/>
          </a:xfrm>
          <a:prstGeom prst="rect">
            <a:avLst/>
          </a:prstGeom>
          <a:noFill/>
          <a:effectLst/>
        </p:spPr>
        <p:txBody>
          <a:bodyPr wrap="square" lIns="0" tIns="18285" rIns="0" bIns="45713" anchor="ctr" anchorCtr="0">
            <a:spAutoFit/>
          </a:bodyPr>
          <a:lstStyle>
            <a:defPPr>
              <a:defRPr lang="en-US"/>
            </a:defPPr>
            <a:lvl1pPr algn="ctr" fontAlgn="base">
              <a:spcBef>
                <a:spcPct val="0"/>
              </a:spcBef>
              <a:spcAft>
                <a:spcPct val="0"/>
              </a:spcAft>
              <a:defRPr sz="3200" b="1">
                <a:ln w="3175">
                  <a:noFill/>
                </a:ln>
                <a:gradFill>
                  <a:gsLst>
                    <a:gs pos="35000">
                      <a:srgbClr val="C03BC4"/>
                    </a:gs>
                    <a:gs pos="0">
                      <a:srgbClr val="F4364C"/>
                    </a:gs>
                  </a:gsLst>
                  <a:path path="circle">
                    <a:fillToRect l="100000" t="100000"/>
                  </a:path>
                </a:gradFill>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3175">
                  <a:noFill/>
                </a:ln>
                <a:solidFill>
                  <a:srgbClr val="0078D4"/>
                </a:solidFill>
                <a:effectLst/>
                <a:uLnTx/>
                <a:uFillTx/>
                <a:latin typeface="Segoe Sans Text Semibold"/>
                <a:ea typeface="+mn-ea"/>
                <a:cs typeface="Segoe UI" pitchFamily="34" charset="0"/>
              </a:rPr>
              <a:t>AI</a:t>
            </a:r>
          </a:p>
        </p:txBody>
      </p:sp>
      <p:sp>
        <p:nvSpPr>
          <p:cNvPr id="10" name="Title 6">
            <a:extLst>
              <a:ext uri="{FF2B5EF4-FFF2-40B4-BE49-F238E27FC236}">
                <a16:creationId xmlns:a16="http://schemas.microsoft.com/office/drawing/2014/main" id="{2A87075F-E628-B4B5-CFBA-03EDF4FDF943}"/>
              </a:ext>
            </a:extLst>
          </p:cNvPr>
          <p:cNvSpPr txBox="1">
            <a:spLocks/>
          </p:cNvSpPr>
          <p:nvPr/>
        </p:nvSpPr>
        <p:spPr>
          <a:xfrm>
            <a:off x="4660518" y="3360219"/>
            <a:ext cx="2843222" cy="680176"/>
          </a:xfrm>
          <a:prstGeom prst="rect">
            <a:avLst/>
          </a:prstGeom>
          <a:noFill/>
          <a:effectLst/>
        </p:spPr>
        <p:txBody>
          <a:bodyPr wrap="square" lIns="0" tIns="18285" rIns="0" bIns="45713" anchor="ctr" anchorCtr="0">
            <a:spAutoFit/>
          </a:bodyPr>
          <a:lstStyle>
            <a:defPPr>
              <a:defRPr lang="en-US"/>
            </a:defPPr>
            <a:lvl1pPr algn="ctr" fontAlgn="base">
              <a:spcBef>
                <a:spcPct val="0"/>
              </a:spcBef>
              <a:spcAft>
                <a:spcPct val="0"/>
              </a:spcAft>
              <a:defRPr sz="3200" b="1">
                <a:ln w="3175">
                  <a:noFill/>
                </a:ln>
                <a:gradFill>
                  <a:gsLst>
                    <a:gs pos="35000">
                      <a:srgbClr val="C03BC4"/>
                    </a:gs>
                    <a:gs pos="0">
                      <a:srgbClr val="F4364C"/>
                    </a:gs>
                  </a:gsLst>
                  <a:path path="circle">
                    <a:fillToRect l="100000" t="100000"/>
                  </a:path>
                </a:gradFill>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3175">
                  <a:noFill/>
                </a:ln>
                <a:solidFill>
                  <a:srgbClr val="0078D4"/>
                </a:solidFill>
                <a:effectLst/>
                <a:uLnTx/>
                <a:uFillTx/>
                <a:latin typeface="Segoe Sans Text Semibold"/>
                <a:ea typeface="+mn-ea"/>
                <a:cs typeface="Segoe UI" pitchFamily="34" charset="0"/>
              </a:rPr>
              <a:t>Data</a:t>
            </a:r>
          </a:p>
        </p:txBody>
      </p:sp>
      <p:grpSp>
        <p:nvGrpSpPr>
          <p:cNvPr id="2082" name="Group 2081">
            <a:extLst>
              <a:ext uri="{FF2B5EF4-FFF2-40B4-BE49-F238E27FC236}">
                <a16:creationId xmlns:a16="http://schemas.microsoft.com/office/drawing/2014/main" id="{FAF5186E-74B0-C28A-BF8B-AECF793DACAD}"/>
              </a:ext>
            </a:extLst>
          </p:cNvPr>
          <p:cNvGrpSpPr/>
          <p:nvPr/>
        </p:nvGrpSpPr>
        <p:grpSpPr>
          <a:xfrm>
            <a:off x="8549141" y="3950564"/>
            <a:ext cx="804901" cy="774523"/>
            <a:chOff x="9169998" y="4002195"/>
            <a:chExt cx="804901" cy="774523"/>
          </a:xfrm>
        </p:grpSpPr>
        <p:cxnSp>
          <p:nvCxnSpPr>
            <p:cNvPr id="9" name="Straight Connector 8">
              <a:extLst>
                <a:ext uri="{FF2B5EF4-FFF2-40B4-BE49-F238E27FC236}">
                  <a16:creationId xmlns:a16="http://schemas.microsoft.com/office/drawing/2014/main" id="{95332494-996B-D103-27E1-28B056D7B240}"/>
                </a:ext>
              </a:extLst>
            </p:cNvPr>
            <p:cNvCxnSpPr>
              <a:cxnSpLocks/>
            </p:cNvCxnSpPr>
            <p:nvPr/>
          </p:nvCxnSpPr>
          <p:spPr>
            <a:xfrm>
              <a:off x="9482293" y="4034296"/>
              <a:ext cx="1249" cy="371271"/>
            </a:xfrm>
            <a:prstGeom prst="line">
              <a:avLst/>
            </a:prstGeom>
            <a:solidFill>
              <a:schemeClr val="accent1"/>
            </a:solidFill>
            <a:ln w="12700" cap="flat" cmpd="sng" algn="ctr">
              <a:solidFill>
                <a:schemeClr val="tx2"/>
              </a:solidFill>
              <a:prstDash val="sysDot"/>
              <a:miter lim="800000"/>
              <a:headEnd type="none"/>
              <a:tailEnd type="none"/>
            </a:ln>
            <a:effectLst/>
          </p:spPr>
        </p:cxnSp>
        <p:cxnSp>
          <p:nvCxnSpPr>
            <p:cNvPr id="17" name="Straight Connector 16">
              <a:extLst>
                <a:ext uri="{FF2B5EF4-FFF2-40B4-BE49-F238E27FC236}">
                  <a16:creationId xmlns:a16="http://schemas.microsoft.com/office/drawing/2014/main" id="{C8142840-C050-8CFD-409B-984FFB6B49AB}"/>
                </a:ext>
              </a:extLst>
            </p:cNvPr>
            <p:cNvCxnSpPr>
              <a:cxnSpLocks/>
            </p:cNvCxnSpPr>
            <p:nvPr/>
          </p:nvCxnSpPr>
          <p:spPr>
            <a:xfrm>
              <a:off x="9653521" y="4038494"/>
              <a:ext cx="1249" cy="371271"/>
            </a:xfrm>
            <a:prstGeom prst="line">
              <a:avLst/>
            </a:prstGeom>
            <a:solidFill>
              <a:schemeClr val="accent1"/>
            </a:solidFill>
            <a:ln w="12700" cap="flat" cmpd="sng" algn="ctr">
              <a:solidFill>
                <a:schemeClr val="tx2"/>
              </a:solidFill>
              <a:prstDash val="sysDot"/>
              <a:miter lim="800000"/>
              <a:headEnd type="none"/>
              <a:tailEnd type="none"/>
            </a:ln>
            <a:effectLst/>
          </p:spPr>
        </p:cxnSp>
        <p:cxnSp>
          <p:nvCxnSpPr>
            <p:cNvPr id="18" name="Straight Connector 17">
              <a:extLst>
                <a:ext uri="{FF2B5EF4-FFF2-40B4-BE49-F238E27FC236}">
                  <a16:creationId xmlns:a16="http://schemas.microsoft.com/office/drawing/2014/main" id="{0725225E-D708-83CC-EBE1-C175305A340A}"/>
                </a:ext>
              </a:extLst>
            </p:cNvPr>
            <p:cNvCxnSpPr>
              <a:cxnSpLocks/>
            </p:cNvCxnSpPr>
            <p:nvPr/>
          </p:nvCxnSpPr>
          <p:spPr>
            <a:xfrm>
              <a:off x="9841062" y="4041431"/>
              <a:ext cx="1249" cy="371271"/>
            </a:xfrm>
            <a:prstGeom prst="line">
              <a:avLst/>
            </a:prstGeom>
            <a:solidFill>
              <a:schemeClr val="accent1"/>
            </a:solidFill>
            <a:ln w="12700" cap="flat" cmpd="sng" algn="ctr">
              <a:solidFill>
                <a:schemeClr val="tx2"/>
              </a:solidFill>
              <a:prstDash val="sysDot"/>
              <a:miter lim="800000"/>
              <a:headEnd type="none"/>
              <a:tailEnd type="none"/>
            </a:ln>
            <a:effectLst/>
          </p:spPr>
        </p:cxnSp>
        <p:cxnSp>
          <p:nvCxnSpPr>
            <p:cNvPr id="19" name="Straight Connector 18">
              <a:extLst>
                <a:ext uri="{FF2B5EF4-FFF2-40B4-BE49-F238E27FC236}">
                  <a16:creationId xmlns:a16="http://schemas.microsoft.com/office/drawing/2014/main" id="{B393AE06-744E-F650-9CC1-225F7577A4F5}"/>
                </a:ext>
              </a:extLst>
            </p:cNvPr>
            <p:cNvCxnSpPr>
              <a:cxnSpLocks/>
              <a:endCxn id="27" idx="4"/>
            </p:cNvCxnSpPr>
            <p:nvPr/>
          </p:nvCxnSpPr>
          <p:spPr>
            <a:xfrm>
              <a:off x="9303796" y="4060318"/>
              <a:ext cx="1249" cy="371271"/>
            </a:xfrm>
            <a:prstGeom prst="line">
              <a:avLst/>
            </a:prstGeom>
            <a:solidFill>
              <a:schemeClr val="accent1"/>
            </a:solidFill>
            <a:ln w="12700" cap="flat" cmpd="sng" algn="ctr">
              <a:solidFill>
                <a:schemeClr val="tx2"/>
              </a:solidFill>
              <a:prstDash val="sysDot"/>
              <a:miter lim="800000"/>
              <a:headEnd type="none"/>
              <a:tailEnd type="none"/>
            </a:ln>
            <a:effectLst/>
          </p:spPr>
        </p:cxnSp>
        <p:cxnSp>
          <p:nvCxnSpPr>
            <p:cNvPr id="20" name="Straight Connector 19">
              <a:extLst>
                <a:ext uri="{FF2B5EF4-FFF2-40B4-BE49-F238E27FC236}">
                  <a16:creationId xmlns:a16="http://schemas.microsoft.com/office/drawing/2014/main" id="{46625A4A-BF30-6873-CB46-49E8C7601B87}"/>
                </a:ext>
              </a:extLst>
            </p:cNvPr>
            <p:cNvCxnSpPr>
              <a:cxnSpLocks/>
            </p:cNvCxnSpPr>
            <p:nvPr/>
          </p:nvCxnSpPr>
          <p:spPr>
            <a:xfrm>
              <a:off x="9362461" y="4060448"/>
              <a:ext cx="424305" cy="0"/>
            </a:xfrm>
            <a:prstGeom prst="line">
              <a:avLst/>
            </a:prstGeom>
            <a:solidFill>
              <a:schemeClr val="accent1"/>
            </a:solidFill>
            <a:ln w="12700" cap="flat" cmpd="sng" algn="ctr">
              <a:solidFill>
                <a:schemeClr val="tx2"/>
              </a:solidFill>
              <a:prstDash val="sysDot"/>
              <a:miter lim="800000"/>
              <a:headEnd type="none"/>
              <a:tailEnd type="none"/>
            </a:ln>
            <a:effectLst/>
          </p:spPr>
        </p:cxnSp>
        <p:sp>
          <p:nvSpPr>
            <p:cNvPr id="21" name="Oval 20">
              <a:extLst>
                <a:ext uri="{FF2B5EF4-FFF2-40B4-BE49-F238E27FC236}">
                  <a16:creationId xmlns:a16="http://schemas.microsoft.com/office/drawing/2014/main" id="{B93577EE-DF54-CCBC-34B3-6A9A423EC60C}"/>
                </a:ext>
              </a:extLst>
            </p:cNvPr>
            <p:cNvSpPr/>
            <p:nvPr/>
          </p:nvSpPr>
          <p:spPr bwMode="auto">
            <a:xfrm>
              <a:off x="9247629" y="4002195"/>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Oval 21">
              <a:extLst>
                <a:ext uri="{FF2B5EF4-FFF2-40B4-BE49-F238E27FC236}">
                  <a16:creationId xmlns:a16="http://schemas.microsoft.com/office/drawing/2014/main" id="{812D53A3-0B0D-C189-180C-3823F719A207}"/>
                </a:ext>
              </a:extLst>
            </p:cNvPr>
            <p:cNvSpPr/>
            <p:nvPr/>
          </p:nvSpPr>
          <p:spPr bwMode="auto">
            <a:xfrm>
              <a:off x="9786765" y="4007476"/>
              <a:ext cx="104418" cy="105944"/>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C231E183-D569-9040-A1AA-8B05B4F3DD03}"/>
                </a:ext>
              </a:extLst>
            </p:cNvPr>
            <p:cNvCxnSpPr>
              <a:cxnSpLocks/>
            </p:cNvCxnSpPr>
            <p:nvPr/>
          </p:nvCxnSpPr>
          <p:spPr>
            <a:xfrm>
              <a:off x="9362461" y="4214570"/>
              <a:ext cx="424305" cy="0"/>
            </a:xfrm>
            <a:prstGeom prst="line">
              <a:avLst/>
            </a:prstGeom>
            <a:solidFill>
              <a:schemeClr val="accent1"/>
            </a:solidFill>
            <a:ln w="12700" cap="flat" cmpd="sng" algn="ctr">
              <a:solidFill>
                <a:schemeClr val="tx2"/>
              </a:solidFill>
              <a:prstDash val="sysDot"/>
              <a:miter lim="800000"/>
              <a:headEnd type="none"/>
              <a:tailEnd type="none"/>
            </a:ln>
            <a:effectLst/>
          </p:spPr>
        </p:cxnSp>
        <p:sp>
          <p:nvSpPr>
            <p:cNvPr id="24" name="Oval 23">
              <a:extLst>
                <a:ext uri="{FF2B5EF4-FFF2-40B4-BE49-F238E27FC236}">
                  <a16:creationId xmlns:a16="http://schemas.microsoft.com/office/drawing/2014/main" id="{2A8D3F65-382F-BFC7-D4F8-B6ABC787368F}"/>
                </a:ext>
              </a:extLst>
            </p:cNvPr>
            <p:cNvSpPr/>
            <p:nvPr/>
          </p:nvSpPr>
          <p:spPr bwMode="auto">
            <a:xfrm>
              <a:off x="9247629" y="4156315"/>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89A40420-132C-A55D-0EB1-F9A552101980}"/>
                </a:ext>
              </a:extLst>
            </p:cNvPr>
            <p:cNvSpPr/>
            <p:nvPr/>
          </p:nvSpPr>
          <p:spPr bwMode="auto">
            <a:xfrm>
              <a:off x="9786765" y="4161598"/>
              <a:ext cx="104418" cy="105944"/>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 name="Straight Connector 25">
              <a:extLst>
                <a:ext uri="{FF2B5EF4-FFF2-40B4-BE49-F238E27FC236}">
                  <a16:creationId xmlns:a16="http://schemas.microsoft.com/office/drawing/2014/main" id="{88AAF41F-CAB1-9056-78C4-C1091B5F1369}"/>
                </a:ext>
              </a:extLst>
            </p:cNvPr>
            <p:cNvCxnSpPr>
              <a:cxnSpLocks/>
            </p:cNvCxnSpPr>
            <p:nvPr/>
          </p:nvCxnSpPr>
          <p:spPr>
            <a:xfrm>
              <a:off x="9362461" y="4373333"/>
              <a:ext cx="424305" cy="0"/>
            </a:xfrm>
            <a:prstGeom prst="line">
              <a:avLst/>
            </a:prstGeom>
            <a:solidFill>
              <a:schemeClr val="accent1"/>
            </a:solidFill>
            <a:ln w="12700" cap="flat" cmpd="sng" algn="ctr">
              <a:solidFill>
                <a:schemeClr val="tx2"/>
              </a:solidFill>
              <a:prstDash val="sysDot"/>
              <a:miter lim="800000"/>
              <a:headEnd type="none"/>
              <a:tailEnd type="none"/>
            </a:ln>
            <a:effectLst/>
          </p:spPr>
        </p:cxnSp>
        <p:sp>
          <p:nvSpPr>
            <p:cNvPr id="27" name="Oval 26">
              <a:extLst>
                <a:ext uri="{FF2B5EF4-FFF2-40B4-BE49-F238E27FC236}">
                  <a16:creationId xmlns:a16="http://schemas.microsoft.com/office/drawing/2014/main" id="{40DC4226-B5E1-69E3-1664-8DC392F64A49}"/>
                </a:ext>
              </a:extLst>
            </p:cNvPr>
            <p:cNvSpPr/>
            <p:nvPr/>
          </p:nvSpPr>
          <p:spPr bwMode="auto">
            <a:xfrm>
              <a:off x="9247629" y="4315079"/>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Oval 27">
              <a:extLst>
                <a:ext uri="{FF2B5EF4-FFF2-40B4-BE49-F238E27FC236}">
                  <a16:creationId xmlns:a16="http://schemas.microsoft.com/office/drawing/2014/main" id="{ECA59FA8-E00D-90BF-66DF-FB4DCC65B5B7}"/>
                </a:ext>
              </a:extLst>
            </p:cNvPr>
            <p:cNvSpPr/>
            <p:nvPr/>
          </p:nvSpPr>
          <p:spPr bwMode="auto">
            <a:xfrm>
              <a:off x="9786765" y="4320362"/>
              <a:ext cx="104418" cy="105944"/>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90221D8A-6EB4-11EA-CBE2-D19478F0A6EB}"/>
                </a:ext>
              </a:extLst>
            </p:cNvPr>
            <p:cNvSpPr txBox="1"/>
            <p:nvPr/>
          </p:nvSpPr>
          <p:spPr>
            <a:xfrm>
              <a:off x="9169998" y="4522802"/>
              <a:ext cx="804901" cy="253916"/>
            </a:xfrm>
            <a:prstGeom prst="rect">
              <a:avLst/>
            </a:prstGeom>
            <a:noFill/>
          </p:spPr>
          <p:txBody>
            <a:bodyPr wrap="square" lIns="91414"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a:t>
              </a:r>
            </a:p>
          </p:txBody>
        </p:sp>
        <p:sp>
          <p:nvSpPr>
            <p:cNvPr id="30" name="Oval 29">
              <a:extLst>
                <a:ext uri="{FF2B5EF4-FFF2-40B4-BE49-F238E27FC236}">
                  <a16:creationId xmlns:a16="http://schemas.microsoft.com/office/drawing/2014/main" id="{8ED001ED-0388-DBA9-848F-B5A3F62232CC}"/>
                </a:ext>
              </a:extLst>
            </p:cNvPr>
            <p:cNvSpPr/>
            <p:nvPr/>
          </p:nvSpPr>
          <p:spPr bwMode="auto">
            <a:xfrm>
              <a:off x="9425503" y="4004028"/>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571C4AC7-A8F2-D4C8-9367-E45B37CC8ED8}"/>
                </a:ext>
              </a:extLst>
            </p:cNvPr>
            <p:cNvSpPr/>
            <p:nvPr/>
          </p:nvSpPr>
          <p:spPr bwMode="auto">
            <a:xfrm>
              <a:off x="9425503" y="4158150"/>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A8228AEE-980C-8181-C6F6-183AFE43C47B}"/>
                </a:ext>
              </a:extLst>
            </p:cNvPr>
            <p:cNvSpPr/>
            <p:nvPr/>
          </p:nvSpPr>
          <p:spPr bwMode="auto">
            <a:xfrm>
              <a:off x="9425503" y="4316913"/>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2F1F5D98-EA7D-1411-B0AF-8CBFBB68E79B}"/>
                </a:ext>
              </a:extLst>
            </p:cNvPr>
            <p:cNvSpPr/>
            <p:nvPr/>
          </p:nvSpPr>
          <p:spPr bwMode="auto">
            <a:xfrm>
              <a:off x="9599000" y="4004028"/>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B36FB2EE-97F9-BB8F-7364-CCD32892C5C3}"/>
                </a:ext>
              </a:extLst>
            </p:cNvPr>
            <p:cNvSpPr/>
            <p:nvPr/>
          </p:nvSpPr>
          <p:spPr bwMode="auto">
            <a:xfrm>
              <a:off x="9599000" y="4158150"/>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7A8E7FA6-2080-D395-A470-982C75E6797A}"/>
                </a:ext>
              </a:extLst>
            </p:cNvPr>
            <p:cNvSpPr/>
            <p:nvPr/>
          </p:nvSpPr>
          <p:spPr bwMode="auto">
            <a:xfrm>
              <a:off x="9599000" y="4316913"/>
              <a:ext cx="114832" cy="116511"/>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C91BB1CC-E205-1892-F6D2-5F96F2CE5B5A}"/>
              </a:ext>
            </a:extLst>
          </p:cNvPr>
          <p:cNvSpPr txBox="1"/>
          <p:nvPr/>
        </p:nvSpPr>
        <p:spPr>
          <a:xfrm>
            <a:off x="935199" y="4512584"/>
            <a:ext cx="2820020" cy="784830"/>
          </a:xfrm>
          <a:prstGeom prst="rect">
            <a:avLst/>
          </a:prstGeom>
          <a:noFill/>
        </p:spPr>
        <p:txBody>
          <a:bodyPr wrap="square" lIns="0" rtlCol="0">
            <a:spAutoFit/>
          </a:bodyPr>
          <a:lstStyle>
            <a:defPPr>
              <a:defRPr lang="en-US"/>
            </a:defPPr>
            <a:lvl1pPr algn="ctr">
              <a:defRPr sz="1600">
                <a:solidFill>
                  <a:schemeClr val="tx2">
                    <a:lumMod val="75000"/>
                  </a:schemeClr>
                </a:solidFill>
                <a:latin typeface="Segoe UI Semibold" panose="020B0702040204020203" pitchFamily="34" charset="0"/>
                <a:cs typeface="Segoe UI Semibold" panose="020B0702040204020203"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sym typeface="Segoe UI Semibold"/>
              </a:rPr>
              <a:t>GPT 3.5 Turbo</a:t>
            </a:r>
          </a:p>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500">
              <a:sym typeface="Segoe UI Semibold"/>
            </a:endParaRPr>
          </a:p>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sym typeface="Segoe UI Semibold"/>
              </a:rPr>
              <a:t>Text-embedding-ada-002</a:t>
            </a:r>
          </a:p>
        </p:txBody>
      </p:sp>
      <p:sp>
        <p:nvSpPr>
          <p:cNvPr id="4" name="Rectangle: Rounded Corners 3">
            <a:extLst>
              <a:ext uri="{FF2B5EF4-FFF2-40B4-BE49-F238E27FC236}">
                <a16:creationId xmlns:a16="http://schemas.microsoft.com/office/drawing/2014/main" id="{621296C7-8BCE-D0D9-5242-DFA2BE7676F1}"/>
              </a:ext>
              <a:ext uri="{C183D7F6-B498-43B3-948B-1728B52AA6E4}">
                <adec:decorative xmlns:adec="http://schemas.microsoft.com/office/drawing/2017/decorative" val="1"/>
              </a:ext>
            </a:extLst>
          </p:cNvPr>
          <p:cNvSpPr/>
          <p:nvPr/>
        </p:nvSpPr>
        <p:spPr>
          <a:xfrm>
            <a:off x="8024480" y="2277958"/>
            <a:ext cx="3474720" cy="4353362"/>
          </a:xfrm>
          <a:prstGeom prst="roundRect">
            <a:avLst>
              <a:gd name="adj" fmla="val 471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UI" pitchFamily="34" charset="0"/>
            </a:endParaRPr>
          </a:p>
        </p:txBody>
      </p:sp>
      <p:sp>
        <p:nvSpPr>
          <p:cNvPr id="5" name="Title 6">
            <a:extLst>
              <a:ext uri="{FF2B5EF4-FFF2-40B4-BE49-F238E27FC236}">
                <a16:creationId xmlns:a16="http://schemas.microsoft.com/office/drawing/2014/main" id="{C75454B7-4FD3-0AB1-C41A-B87E1F71EF84}"/>
              </a:ext>
            </a:extLst>
          </p:cNvPr>
          <p:cNvSpPr txBox="1">
            <a:spLocks/>
          </p:cNvSpPr>
          <p:nvPr/>
        </p:nvSpPr>
        <p:spPr>
          <a:xfrm>
            <a:off x="8070107" y="3344797"/>
            <a:ext cx="3372237" cy="680176"/>
          </a:xfrm>
          <a:prstGeom prst="rect">
            <a:avLst/>
          </a:prstGeom>
          <a:noFill/>
          <a:effectLst/>
        </p:spPr>
        <p:txBody>
          <a:bodyPr wrap="square" lIns="0" tIns="18285" rIns="0" bIns="45713" anchor="ctr" anchorCtr="0">
            <a:spAutoFit/>
          </a:bodyPr>
          <a:lstStyle>
            <a:defPPr>
              <a:defRPr lang="en-US"/>
            </a:defPPr>
            <a:lvl1pPr algn="ctr" fontAlgn="base">
              <a:spcBef>
                <a:spcPct val="0"/>
              </a:spcBef>
              <a:spcAft>
                <a:spcPct val="0"/>
              </a:spcAft>
              <a:defRPr sz="3200" b="1">
                <a:ln w="3175">
                  <a:noFill/>
                </a:ln>
                <a:gradFill>
                  <a:gsLst>
                    <a:gs pos="35000">
                      <a:srgbClr val="C03BC4"/>
                    </a:gs>
                    <a:gs pos="0">
                      <a:srgbClr val="F4364C"/>
                    </a:gs>
                  </a:gsLst>
                  <a:path path="circle">
                    <a:fillToRect l="100000" t="100000"/>
                  </a:path>
                </a:gradFill>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0" normalizeH="0" baseline="0" noProof="0">
                <a:ln w="3175">
                  <a:noFill/>
                </a:ln>
                <a:solidFill>
                  <a:srgbClr val="0078D4"/>
                </a:solidFill>
                <a:effectLst/>
                <a:uLnTx/>
                <a:uFillTx/>
                <a:latin typeface="Segoe Sans Text Semibold"/>
                <a:ea typeface="+mn-ea"/>
                <a:cs typeface="Segoe UI" pitchFamily="34" charset="0"/>
              </a:rPr>
              <a:t>Apps</a:t>
            </a:r>
          </a:p>
        </p:txBody>
      </p:sp>
      <p:sp>
        <p:nvSpPr>
          <p:cNvPr id="8" name="Grey oval containing warning">
            <a:extLst>
              <a:ext uri="{FF2B5EF4-FFF2-40B4-BE49-F238E27FC236}">
                <a16:creationId xmlns:a16="http://schemas.microsoft.com/office/drawing/2014/main" id="{43BA1D93-CF76-9477-DC8D-9D8E70A70921}"/>
              </a:ext>
              <a:ext uri="{C183D7F6-B498-43B3-948B-1728B52AA6E4}">
                <adec:decorative xmlns:adec="http://schemas.microsoft.com/office/drawing/2017/decorative" val="1"/>
              </a:ext>
            </a:extLst>
          </p:cNvPr>
          <p:cNvSpPr/>
          <p:nvPr/>
        </p:nvSpPr>
        <p:spPr>
          <a:xfrm>
            <a:off x="9072171" y="6566795"/>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UI Semilight"/>
              <a:sym typeface="Segoe UI Semilight"/>
            </a:endParaRPr>
          </a:p>
        </p:txBody>
      </p:sp>
      <p:sp>
        <p:nvSpPr>
          <p:cNvPr id="6" name="Grey oval containing warning">
            <a:extLst>
              <a:ext uri="{FF2B5EF4-FFF2-40B4-BE49-F238E27FC236}">
                <a16:creationId xmlns:a16="http://schemas.microsoft.com/office/drawing/2014/main" id="{077C0C5C-5157-97B5-104F-F2B58D66DDEF}"/>
              </a:ext>
              <a:ext uri="{C183D7F6-B498-43B3-948B-1728B52AA6E4}">
                <adec:decorative xmlns:adec="http://schemas.microsoft.com/office/drawing/2017/decorative" val="1"/>
              </a:ext>
            </a:extLst>
          </p:cNvPr>
          <p:cNvSpPr/>
          <p:nvPr/>
        </p:nvSpPr>
        <p:spPr>
          <a:xfrm>
            <a:off x="5290032" y="6559941"/>
            <a:ext cx="1631771" cy="60191"/>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UI Semilight"/>
              <a:sym typeface="Segoe UI Semilight"/>
            </a:endParaRPr>
          </a:p>
        </p:txBody>
      </p:sp>
      <p:sp>
        <p:nvSpPr>
          <p:cNvPr id="36" name="TextBox 35">
            <a:extLst>
              <a:ext uri="{FF2B5EF4-FFF2-40B4-BE49-F238E27FC236}">
                <a16:creationId xmlns:a16="http://schemas.microsoft.com/office/drawing/2014/main" id="{39DF1DDC-CE29-C6F3-88BF-D1A67978E216}"/>
              </a:ext>
            </a:extLst>
          </p:cNvPr>
          <p:cNvSpPr txBox="1"/>
          <p:nvPr/>
        </p:nvSpPr>
        <p:spPr>
          <a:xfrm>
            <a:off x="4683720" y="4507382"/>
            <a:ext cx="2820020" cy="1477328"/>
          </a:xfrm>
          <a:prstGeom prst="rect">
            <a:avLst/>
          </a:prstGeom>
          <a:noFill/>
        </p:spPr>
        <p:txBody>
          <a:bodyPr wrap="square" lIns="0" rtlCol="0">
            <a:spAutoFit/>
          </a:bodyPr>
          <a:lstStyle>
            <a:defPPr>
              <a:defRPr lang="en-US"/>
            </a:defPPr>
            <a:lvl1pPr algn="ctr">
              <a:defRPr sz="1600">
                <a:solidFill>
                  <a:schemeClr val="tx2">
                    <a:lumMod val="75000"/>
                  </a:schemeClr>
                </a:solidFill>
                <a:latin typeface="Segoe UI Semibold" panose="020B0702040204020203" pitchFamily="34" charset="0"/>
                <a:cs typeface="Segoe UI Semibold" panose="020B0702040204020203"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t>Azure Cosmos DB for MongoDB vCore</a:t>
            </a:r>
          </a:p>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500">
              <a:sym typeface="Segoe UI Semibold"/>
            </a:endParaRPr>
          </a:p>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sym typeface="Segoe UI Semibold"/>
              </a:rPr>
              <a:t>Azure Cosmos DB for NoSQL</a:t>
            </a:r>
          </a:p>
          <a:p>
            <a:pPr marL="0" marR="0" lvl="0" indent="0" algn="ctr" defTabSz="914367" rtl="0" eaLnBrk="1" fontAlgn="base" latinLnBrk="0" hangingPunct="1">
              <a:lnSpc>
                <a:spcPct val="100000"/>
              </a:lnSpc>
              <a:spcBef>
                <a:spcPct val="0"/>
              </a:spcBef>
              <a:spcAft>
                <a:spcPct val="0"/>
              </a:spcAft>
              <a:buClrTx/>
              <a:buSzTx/>
              <a:buFontTx/>
              <a:buNone/>
              <a:tabLst/>
              <a:defRPr/>
            </a:pPr>
            <a:endParaRPr lang="en-US" sz="1500">
              <a:sym typeface="Segoe UI Semibold"/>
            </a:endParaRPr>
          </a:p>
          <a:p>
            <a:pPr marL="0" marR="0" lvl="0" indent="0" algn="ctr" defTabSz="914367" rtl="0" eaLnBrk="1" fontAlgn="base" latinLnBrk="0" hangingPunct="1">
              <a:lnSpc>
                <a:spcPct val="100000"/>
              </a:lnSpc>
              <a:spcBef>
                <a:spcPct val="0"/>
              </a:spcBef>
              <a:spcAft>
                <a:spcPct val="0"/>
              </a:spcAft>
              <a:buClrTx/>
              <a:buSzTx/>
              <a:buFontTx/>
              <a:buNone/>
              <a:tabLst/>
              <a:defRPr/>
            </a:pPr>
            <a:r>
              <a:rPr lang="en-US" sz="1500">
                <a:sym typeface="Segoe UI Semibold"/>
              </a:rPr>
              <a:t>Azure AI Search</a:t>
            </a:r>
          </a:p>
        </p:txBody>
      </p:sp>
      <p:sp>
        <p:nvSpPr>
          <p:cNvPr id="37" name="TextBox 36">
            <a:extLst>
              <a:ext uri="{FF2B5EF4-FFF2-40B4-BE49-F238E27FC236}">
                <a16:creationId xmlns:a16="http://schemas.microsoft.com/office/drawing/2014/main" id="{E54FBC87-4F55-7D3D-E501-A4DA1FA719DF}"/>
              </a:ext>
            </a:extLst>
          </p:cNvPr>
          <p:cNvSpPr txBox="1"/>
          <p:nvPr/>
        </p:nvSpPr>
        <p:spPr>
          <a:xfrm>
            <a:off x="8262072" y="4510245"/>
            <a:ext cx="3127965" cy="1246495"/>
          </a:xfrm>
          <a:prstGeom prst="rect">
            <a:avLst/>
          </a:prstGeom>
          <a:noFill/>
        </p:spPr>
        <p:txBody>
          <a:bodyPr wrap="square" lIns="0" rtlCol="0">
            <a:spAutoFit/>
          </a:bodyPr>
          <a:lstStyle/>
          <a:p>
            <a:pPr algn="ctr">
              <a:defRPr/>
            </a:pPr>
            <a:r>
              <a:rPr lang="en-US" sz="1500">
                <a:solidFill>
                  <a:schemeClr val="tx2">
                    <a:lumMod val="75000"/>
                  </a:schemeClr>
                </a:solidFill>
                <a:latin typeface="Segoe UI Semibold" panose="020B0702040204020203" pitchFamily="34" charset="0"/>
                <a:cs typeface="Segoe UI Semibold" panose="020B0702040204020203" pitchFamily="34" charset="0"/>
                <a:sym typeface="Segoe UI Semibold"/>
              </a:rPr>
              <a:t>Visual Studio Code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500">
              <a:solidFill>
                <a:schemeClr val="tx2">
                  <a:lumMod val="75000"/>
                </a:schemeClr>
              </a:solidFill>
              <a:latin typeface="Segoe UI Semibold" panose="020B0702040204020203" pitchFamily="34" charset="0"/>
              <a:cs typeface="Segoe UI Semibold" panose="020B0702040204020203" pitchFamily="34" charset="0"/>
              <a:sym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2">
                    <a:lumMod val="75000"/>
                  </a:schemeClr>
                </a:solidFill>
                <a:latin typeface="Segoe UI Semibold" panose="020B0702040204020203" pitchFamily="34" charset="0"/>
                <a:cs typeface="Segoe UI Semibold" panose="020B0702040204020203" pitchFamily="34" charset="0"/>
                <a:sym typeface="Segoe UI Semibold"/>
              </a:rPr>
              <a:t>Python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2">
                  <a:lumMod val="75000"/>
                </a:schemeClr>
              </a:solidFill>
              <a:effectLst/>
              <a:uLnTx/>
              <a:uFillTx/>
              <a:latin typeface="Segoe UI Semibold" panose="020B0702040204020203" pitchFamily="34" charset="0"/>
              <a:ea typeface="+mn-ea"/>
              <a:cs typeface="Segoe UI Semibold" panose="020B0702040204020203" pitchFamily="34" charset="0"/>
              <a:sym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2">
                    <a:lumMod val="75000"/>
                  </a:schemeClr>
                </a:solidFill>
                <a:latin typeface="Segoe UI Semibold" panose="020B0702040204020203" pitchFamily="34" charset="0"/>
                <a:cs typeface="Segoe UI Semibold" panose="020B0702040204020203" pitchFamily="34" charset="0"/>
                <a:sym typeface="Segoe UI Semibold"/>
              </a:rPr>
              <a:t>Streamlit</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8" name="Graphic 25">
            <a:extLst>
              <a:ext uri="{FF2B5EF4-FFF2-40B4-BE49-F238E27FC236}">
                <a16:creationId xmlns:a16="http://schemas.microsoft.com/office/drawing/2014/main" id="{78AB0FCE-8EAF-12E9-4A91-81367C122AE5}"/>
              </a:ext>
              <a:ext uri="{C183D7F6-B498-43B3-948B-1728B52AA6E4}">
                <adec:decorative xmlns:adec="http://schemas.microsoft.com/office/drawing/2017/decorative" val="1"/>
              </a:ext>
            </a:extLst>
          </p:cNvPr>
          <p:cNvSpPr/>
          <p:nvPr/>
        </p:nvSpPr>
        <p:spPr>
          <a:xfrm>
            <a:off x="1921351" y="2482729"/>
            <a:ext cx="690998" cy="690650"/>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4 h 190404"/>
              <a:gd name="connsiteX20" fmla="*/ 69191 w 190500"/>
              <a:gd name="connsiteY20" fmla="*/ 146125 h 190404"/>
              <a:gd name="connsiteX21" fmla="*/ 79511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2"/>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10"/>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4"/>
                </a:cubicBezTo>
                <a:cubicBezTo>
                  <a:pt x="48327" y="145526"/>
                  <a:pt x="59469" y="150147"/>
                  <a:pt x="69191" y="146125"/>
                </a:cubicBezTo>
                <a:cubicBezTo>
                  <a:pt x="78913" y="142103"/>
                  <a:pt x="83533" y="130961"/>
                  <a:pt x="79511" y="121239"/>
                </a:cubicBezTo>
                <a:cubicBezTo>
                  <a:pt x="77548" y="116492"/>
                  <a:pt x="73750" y="112740"/>
                  <a:pt x="68980" y="110833"/>
                </a:cubicBezTo>
                <a:cubicBezTo>
                  <a:pt x="67942" y="96648"/>
                  <a:pt x="56132" y="85670"/>
                  <a:pt x="41910" y="85668"/>
                </a:cubicBezTo>
                <a:lnTo>
                  <a:pt x="9906" y="85668"/>
                </a:lnTo>
                <a:cubicBezTo>
                  <a:pt x="11332" y="84489"/>
                  <a:pt x="12920" y="83520"/>
                  <a:pt x="14621" y="82791"/>
                </a:cubicBezTo>
                <a:cubicBezTo>
                  <a:pt x="13639" y="79291"/>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6" y="67200"/>
                  <a:pt x="116507" y="78305"/>
                  <a:pt x="120453" y="88058"/>
                </a:cubicBezTo>
                <a:cubicBezTo>
                  <a:pt x="122388" y="92844"/>
                  <a:pt x="126183" y="96638"/>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5" y="161606"/>
                  <a:pt x="161442" y="168574"/>
                  <a:pt x="156677" y="174517"/>
                </a:cubicBezTo>
                <a:cubicBezTo>
                  <a:pt x="149790" y="183128"/>
                  <a:pt x="139094" y="190405"/>
                  <a:pt x="124701" y="190405"/>
                </a:cubicBezTo>
                <a:cubicBezTo>
                  <a:pt x="119525" y="190382"/>
                  <a:pt x="114429"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1"/>
                  <a:pt x="59282" y="133293"/>
                  <a:pt x="61913" y="133293"/>
                </a:cubicBezTo>
                <a:cubicBezTo>
                  <a:pt x="64543" y="133293"/>
                  <a:pt x="66675" y="131161"/>
                  <a:pt x="66675" y="128530"/>
                </a:cubicBezTo>
                <a:cubicBezTo>
                  <a:pt x="66675" y="125900"/>
                  <a:pt x="64543" y="123768"/>
                  <a:pt x="61913" y="123768"/>
                </a:cubicBezTo>
                <a:close/>
                <a:moveTo>
                  <a:pt x="133350" y="80905"/>
                </a:moveTo>
                <a:cubicBezTo>
                  <a:pt x="133350" y="83536"/>
                  <a:pt x="135482" y="85668"/>
                  <a:pt x="138113" y="85668"/>
                </a:cubicBezTo>
                <a:cubicBezTo>
                  <a:pt x="140743" y="85668"/>
                  <a:pt x="142875" y="83536"/>
                  <a:pt x="142875" y="80905"/>
                </a:cubicBezTo>
                <a:cubicBezTo>
                  <a:pt x="142875" y="78275"/>
                  <a:pt x="140743" y="76143"/>
                  <a:pt x="138113" y="76143"/>
                </a:cubicBezTo>
                <a:cubicBezTo>
                  <a:pt x="135482" y="76143"/>
                  <a:pt x="133350" y="78275"/>
                  <a:pt x="133350" y="80905"/>
                </a:cubicBezTo>
                <a:close/>
              </a:path>
            </a:pathLst>
          </a:custGeom>
          <a:solidFill>
            <a:srgbClr val="0070C0"/>
          </a:solidFill>
          <a:ln>
            <a:solidFill>
              <a:srgbClr val="0070C0"/>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0C0"/>
              </a:solidFill>
              <a:effectLst/>
              <a:uLnTx/>
              <a:uFillTx/>
              <a:latin typeface="Segoe UI Semibold"/>
              <a:ea typeface="+mn-ea"/>
              <a:cs typeface="+mn-cs"/>
            </a:endParaRPr>
          </a:p>
        </p:txBody>
      </p:sp>
      <p:grpSp>
        <p:nvGrpSpPr>
          <p:cNvPr id="39" name="storage 1">
            <a:extLst>
              <a:ext uri="{FF2B5EF4-FFF2-40B4-BE49-F238E27FC236}">
                <a16:creationId xmlns:a16="http://schemas.microsoft.com/office/drawing/2014/main" id="{BAD572EF-9FBF-BA0F-6144-B96289087D75}"/>
              </a:ext>
              <a:ext uri="{C183D7F6-B498-43B3-948B-1728B52AA6E4}">
                <adec:decorative xmlns:adec="http://schemas.microsoft.com/office/drawing/2017/decorative" val="1"/>
              </a:ext>
            </a:extLst>
          </p:cNvPr>
          <p:cNvGrpSpPr/>
          <p:nvPr/>
        </p:nvGrpSpPr>
        <p:grpSpPr>
          <a:xfrm>
            <a:off x="5762230" y="2507616"/>
            <a:ext cx="585894" cy="640876"/>
            <a:chOff x="4501240" y="2176494"/>
            <a:chExt cx="344605" cy="374856"/>
          </a:xfrm>
        </p:grpSpPr>
        <p:sp>
          <p:nvSpPr>
            <p:cNvPr id="40" name="Freeform 5">
              <a:extLst>
                <a:ext uri="{FF2B5EF4-FFF2-40B4-BE49-F238E27FC236}">
                  <a16:creationId xmlns:a16="http://schemas.microsoft.com/office/drawing/2014/main" id="{9819D08E-3EC9-A983-A247-EC91AEA0B5FA}"/>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50" name="Freeform 6">
              <a:extLst>
                <a:ext uri="{FF2B5EF4-FFF2-40B4-BE49-F238E27FC236}">
                  <a16:creationId xmlns:a16="http://schemas.microsoft.com/office/drawing/2014/main" id="{8DAA68B7-39EC-BA11-E8E7-17AE60270C89}"/>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51" name="Freeform 7">
              <a:extLst>
                <a:ext uri="{FF2B5EF4-FFF2-40B4-BE49-F238E27FC236}">
                  <a16:creationId xmlns:a16="http://schemas.microsoft.com/office/drawing/2014/main" id="{41E7B5E1-209C-0ECD-74AF-A07CE3BF5D9F}"/>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52" name="Freeform 8">
              <a:extLst>
                <a:ext uri="{FF2B5EF4-FFF2-40B4-BE49-F238E27FC236}">
                  <a16:creationId xmlns:a16="http://schemas.microsoft.com/office/drawing/2014/main" id="{41575A54-8D6E-62D4-14D0-4BBFBB89F2B1}"/>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2053" name="Graphic 16">
            <a:extLst>
              <a:ext uri="{FF2B5EF4-FFF2-40B4-BE49-F238E27FC236}">
                <a16:creationId xmlns:a16="http://schemas.microsoft.com/office/drawing/2014/main" id="{5DF8074B-EFC3-8CDA-5375-5DFD7F5A1ED1}"/>
              </a:ext>
              <a:ext uri="{C183D7F6-B498-43B3-948B-1728B52AA6E4}">
                <adec:decorative xmlns:adec="http://schemas.microsoft.com/office/drawing/2017/decorative" val="1"/>
              </a:ext>
            </a:extLst>
          </p:cNvPr>
          <p:cNvSpPr/>
          <p:nvPr/>
        </p:nvSpPr>
        <p:spPr>
          <a:xfrm>
            <a:off x="9425324" y="2578349"/>
            <a:ext cx="801462" cy="523828"/>
          </a:xfrm>
          <a:custGeom>
            <a:avLst/>
            <a:gdLst>
              <a:gd name="connsiteX0" fmla="*/ 38929 w 185737"/>
              <a:gd name="connsiteY0" fmla="*/ 45196 h 121396"/>
              <a:gd name="connsiteX1" fmla="*/ 102469 w 185737"/>
              <a:gd name="connsiteY1" fmla="*/ 857 h 121396"/>
              <a:gd name="connsiteX2" fmla="*/ 146809 w 185737"/>
              <a:gd name="connsiteY2" fmla="*/ 45196 h 121396"/>
              <a:gd name="connsiteX3" fmla="*/ 147638 w 185737"/>
              <a:gd name="connsiteY3" fmla="*/ 45196 h 121396"/>
              <a:gd name="connsiteX4" fmla="*/ 185738 w 185737"/>
              <a:gd name="connsiteY4" fmla="*/ 83296 h 121396"/>
              <a:gd name="connsiteX5" fmla="*/ 147638 w 185737"/>
              <a:gd name="connsiteY5" fmla="*/ 121396 h 121396"/>
              <a:gd name="connsiteX6" fmla="*/ 38100 w 185737"/>
              <a:gd name="connsiteY6" fmla="*/ 121396 h 121396"/>
              <a:gd name="connsiteX7" fmla="*/ 0 w 185737"/>
              <a:gd name="connsiteY7" fmla="*/ 83296 h 121396"/>
              <a:gd name="connsiteX8" fmla="*/ 38100 w 185737"/>
              <a:gd name="connsiteY8" fmla="*/ 45196 h 121396"/>
              <a:gd name="connsiteX9" fmla="*/ 38929 w 185737"/>
              <a:gd name="connsiteY9" fmla="*/ 45196 h 1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7" h="121396">
                <a:moveTo>
                  <a:pt x="38929" y="45196"/>
                </a:moveTo>
                <a:cubicBezTo>
                  <a:pt x="44231" y="15406"/>
                  <a:pt x="72679" y="-4445"/>
                  <a:pt x="102469" y="857"/>
                </a:cubicBezTo>
                <a:cubicBezTo>
                  <a:pt x="125082" y="4882"/>
                  <a:pt x="142784" y="22584"/>
                  <a:pt x="146809" y="45196"/>
                </a:cubicBezTo>
                <a:lnTo>
                  <a:pt x="147638" y="45196"/>
                </a:lnTo>
                <a:cubicBezTo>
                  <a:pt x="168680" y="45196"/>
                  <a:pt x="185738" y="62254"/>
                  <a:pt x="185738" y="83296"/>
                </a:cubicBezTo>
                <a:cubicBezTo>
                  <a:pt x="185738" y="104339"/>
                  <a:pt x="168680" y="121396"/>
                  <a:pt x="147638" y="121396"/>
                </a:cubicBezTo>
                <a:lnTo>
                  <a:pt x="38100" y="121396"/>
                </a:lnTo>
                <a:cubicBezTo>
                  <a:pt x="17058" y="121396"/>
                  <a:pt x="0" y="104339"/>
                  <a:pt x="0" y="83296"/>
                </a:cubicBezTo>
                <a:cubicBezTo>
                  <a:pt x="0" y="62254"/>
                  <a:pt x="17058" y="45196"/>
                  <a:pt x="38100" y="45196"/>
                </a:cubicBezTo>
                <a:lnTo>
                  <a:pt x="38929" y="45196"/>
                </a:lnTo>
                <a:close/>
              </a:path>
            </a:pathLst>
          </a:custGeom>
          <a:solidFill>
            <a:srgbClr val="0070C0"/>
          </a:solidFill>
          <a:ln>
            <a:solidFill>
              <a:srgbClr val="0070C0"/>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70C0"/>
              </a:solidFill>
              <a:effectLst/>
              <a:uLnTx/>
              <a:uFillTx/>
              <a:latin typeface="Segoe UI Semibold"/>
              <a:ea typeface="+mn-ea"/>
              <a:cs typeface="+mn-cs"/>
            </a:endParaRPr>
          </a:p>
        </p:txBody>
      </p:sp>
    </p:spTree>
    <p:extLst>
      <p:ext uri="{BB962C8B-B14F-4D97-AF65-F5344CB8AC3E}">
        <p14:creationId xmlns:p14="http://schemas.microsoft.com/office/powerpoint/2010/main" val="3184146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500"/>
                                  </p:stCondLst>
                                  <p:childTnLst>
                                    <p:animMotion origin="layout" path="M -1.875E-6 -3.7037E-7 L -1.875E-6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500"/>
                                  </p:stCondLst>
                                  <p:childTnLst>
                                    <p:animMotion origin="layout" path="M 1.875E-6 -3.33333E-6 L 1.875E-6 0.03542 " pathEditMode="relative" rAng="0" ptsTypes="AA">
                                      <p:cBhvr>
                                        <p:cTn id="14" dur="700" spd="-100000" fill="hold"/>
                                        <p:tgtEl>
                                          <p:spTgt spid="10"/>
                                        </p:tgtEl>
                                        <p:attrNameLst>
                                          <p:attrName>ppt_x</p:attrName>
                                          <p:attrName>ppt_y</p:attrName>
                                        </p:attrNameLst>
                                      </p:cBhvr>
                                      <p:rCtr x="0" y="1759"/>
                                    </p:animMotion>
                                  </p:childTnLst>
                                </p:cTn>
                              </p:par>
                              <p:par>
                                <p:cTn id="15" presetID="2" presetClass="entr" presetSubtype="1" decel="100000" fill="hold" grpId="0" nodeType="withEffect">
                                  <p:stCondLst>
                                    <p:cond delay="25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750" fill="hold"/>
                                        <p:tgtEl>
                                          <p:spTgt spid="15"/>
                                        </p:tgtEl>
                                        <p:attrNameLst>
                                          <p:attrName>ppt_x</p:attrName>
                                        </p:attrNameLst>
                                      </p:cBhvr>
                                      <p:tavLst>
                                        <p:tav tm="0">
                                          <p:val>
                                            <p:strVal val="#ppt_x"/>
                                          </p:val>
                                        </p:tav>
                                        <p:tav tm="100000">
                                          <p:val>
                                            <p:strVal val="#ppt_x"/>
                                          </p:val>
                                        </p:tav>
                                      </p:tavLst>
                                    </p:anim>
                                    <p:anim calcmode="lin" valueType="num">
                                      <p:cBhvr additive="base">
                                        <p:cTn id="18" dur="750" fill="hold"/>
                                        <p:tgtEl>
                                          <p:spTgt spid="15"/>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5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0-#ppt_h/2"/>
                                          </p:val>
                                        </p:tav>
                                        <p:tav tm="100000">
                                          <p:val>
                                            <p:strVal val="#ppt_y"/>
                                          </p:val>
                                        </p:tav>
                                      </p:tavLst>
                                    </p:anim>
                                  </p:childTnLst>
                                </p:cTn>
                              </p:par>
                              <p:par>
                                <p:cTn id="23" presetID="22" presetClass="entr" presetSubtype="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42" presetClass="path" presetSubtype="0" decel="100000" fill="hold" grpId="1" nodeType="withEffect">
                                  <p:stCondLst>
                                    <p:cond delay="500"/>
                                  </p:stCondLst>
                                  <p:childTnLst>
                                    <p:animMotion origin="layout" path="M -4.16667E-7 1.48148E-6 L -4.16667E-7 0.03542 " pathEditMode="relative" rAng="0" ptsTypes="AA">
                                      <p:cBhvr>
                                        <p:cTn id="30" dur="700" spd="-100000" fill="hold"/>
                                        <p:tgtEl>
                                          <p:spTgt spid="5"/>
                                        </p:tgtEl>
                                        <p:attrNameLst>
                                          <p:attrName>ppt_x</p:attrName>
                                          <p:attrName>ppt_y</p:attrName>
                                        </p:attrNameLst>
                                      </p:cBhvr>
                                      <p:rCtr x="0" y="1759"/>
                                    </p:animMotion>
                                  </p:childTnLst>
                                </p:cTn>
                              </p:par>
                              <p:par>
                                <p:cTn id="31" presetID="10"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250"/>
                                        <p:tgtEl>
                                          <p:spTgt spid="38"/>
                                        </p:tgtEl>
                                      </p:cBhvr>
                                    </p:animEffect>
                                  </p:childTnLst>
                                </p:cTn>
                              </p:par>
                              <p:par>
                                <p:cTn id="34" presetID="42" presetClass="path" presetSubtype="0" decel="100000" fill="hold" grpId="1" nodeType="withEffect">
                                  <p:stCondLst>
                                    <p:cond delay="0"/>
                                  </p:stCondLst>
                                  <p:childTnLst>
                                    <p:animMotion origin="layout" path="M 2.5E-6 0.03889 L 2.5E-6 1.48148E-6 " pathEditMode="relative" rAng="0" ptsTypes="AA">
                                      <p:cBhvr>
                                        <p:cTn id="35" dur="500" fill="hold"/>
                                        <p:tgtEl>
                                          <p:spTgt spid="38"/>
                                        </p:tgtEl>
                                        <p:attrNameLst>
                                          <p:attrName>ppt_x</p:attrName>
                                          <p:attrName>ppt_y</p:attrName>
                                        </p:attrNameLst>
                                      </p:cBhvr>
                                      <p:rCtr x="0" y="-1944"/>
                                    </p:animMotion>
                                  </p:childTnLst>
                                </p:cTn>
                              </p:par>
                              <p:par>
                                <p:cTn id="36" presetID="53" presetClass="entr" presetSubtype="16" accel="50000" decel="5000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p:cTn id="38" dur="500" fill="hold"/>
                                        <p:tgtEl>
                                          <p:spTgt spid="39"/>
                                        </p:tgtEl>
                                        <p:attrNameLst>
                                          <p:attrName>ppt_w</p:attrName>
                                        </p:attrNameLst>
                                      </p:cBhvr>
                                      <p:tavLst>
                                        <p:tav tm="0">
                                          <p:val>
                                            <p:fltVal val="0"/>
                                          </p:val>
                                        </p:tav>
                                        <p:tav tm="100000">
                                          <p:val>
                                            <p:strVal val="#ppt_w"/>
                                          </p:val>
                                        </p:tav>
                                      </p:tavLst>
                                    </p:anim>
                                    <p:anim calcmode="lin" valueType="num">
                                      <p:cBhvr>
                                        <p:cTn id="39" dur="500" fill="hold"/>
                                        <p:tgtEl>
                                          <p:spTgt spid="39"/>
                                        </p:tgtEl>
                                        <p:attrNameLst>
                                          <p:attrName>ppt_h</p:attrName>
                                        </p:attrNameLst>
                                      </p:cBhvr>
                                      <p:tavLst>
                                        <p:tav tm="0">
                                          <p:val>
                                            <p:fltVal val="0"/>
                                          </p:val>
                                        </p:tav>
                                        <p:tav tm="100000">
                                          <p:val>
                                            <p:strVal val="#ppt_h"/>
                                          </p:val>
                                        </p:tav>
                                      </p:tavLst>
                                    </p:anim>
                                    <p:animEffect transition="in" filter="fade">
                                      <p:cBhvr>
                                        <p:cTn id="40" dur="500"/>
                                        <p:tgtEl>
                                          <p:spTgt spid="39"/>
                                        </p:tgtEl>
                                      </p:cBhvr>
                                    </p:animEffect>
                                  </p:childTnLst>
                                </p:cTn>
                              </p:par>
                              <p:par>
                                <p:cTn id="41" presetID="6" presetClass="emph" presetSubtype="0" accel="50000" decel="50000" autoRev="1" fill="hold" nodeType="withEffect">
                                  <p:stCondLst>
                                    <p:cond delay="0"/>
                                  </p:stCondLst>
                                  <p:childTnLst>
                                    <p:animScale>
                                      <p:cBhvr>
                                        <p:cTn id="42" dur="300" fill="hold"/>
                                        <p:tgtEl>
                                          <p:spTgt spid="39"/>
                                        </p:tgtEl>
                                      </p:cBhvr>
                                      <p:by x="120000" y="120000"/>
                                    </p:animScale>
                                  </p:childTnLst>
                                </p:cTn>
                              </p:par>
                              <p:par>
                                <p:cTn id="43" presetID="10" presetClass="entr" presetSubtype="0" fill="hold" grpId="0" nodeType="withEffect">
                                  <p:stCondLst>
                                    <p:cond delay="0"/>
                                  </p:stCondLst>
                                  <p:childTnLst>
                                    <p:set>
                                      <p:cBhvr>
                                        <p:cTn id="44" dur="1" fill="hold">
                                          <p:stCondLst>
                                            <p:cond delay="0"/>
                                          </p:stCondLst>
                                        </p:cTn>
                                        <p:tgtEl>
                                          <p:spTgt spid="2053"/>
                                        </p:tgtEl>
                                        <p:attrNameLst>
                                          <p:attrName>style.visibility</p:attrName>
                                        </p:attrNameLst>
                                      </p:cBhvr>
                                      <p:to>
                                        <p:strVal val="visible"/>
                                      </p:to>
                                    </p:set>
                                    <p:animEffect transition="in" filter="fade">
                                      <p:cBhvr>
                                        <p:cTn id="45" dur="250"/>
                                        <p:tgtEl>
                                          <p:spTgt spid="2053"/>
                                        </p:tgtEl>
                                      </p:cBhvr>
                                    </p:animEffect>
                                  </p:childTnLst>
                                </p:cTn>
                              </p:par>
                              <p:par>
                                <p:cTn id="46" presetID="42" presetClass="path" presetSubtype="0" decel="100000" fill="hold" grpId="1" nodeType="withEffect">
                                  <p:stCondLst>
                                    <p:cond delay="0"/>
                                  </p:stCondLst>
                                  <p:childTnLst>
                                    <p:animMotion origin="layout" path="M 6.25E-7 0.03889 L 6.25E-7 -3.7037E-7 " pathEditMode="relative" rAng="0" ptsTypes="AA">
                                      <p:cBhvr>
                                        <p:cTn id="47" dur="500" fill="hold"/>
                                        <p:tgtEl>
                                          <p:spTgt spid="205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2" grpId="0"/>
      <p:bldP spid="12" grpId="1"/>
      <p:bldP spid="10" grpId="0"/>
      <p:bldP spid="10" grpId="1"/>
      <p:bldP spid="5" grpId="0"/>
      <p:bldP spid="5" grpId="1"/>
      <p:bldP spid="38" grpId="0" animBg="1"/>
      <p:bldP spid="38" grpId="1" animBg="1"/>
      <p:bldP spid="2053" grpId="0" animBg="1"/>
      <p:bldP spid="205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4B348-242E-F2E7-807E-1C90C8BDC749}"/>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0B582176-EA98-1A63-1E91-A4B603D6AFC6}"/>
              </a:ext>
            </a:extLst>
          </p:cNvPr>
          <p:cNvSpPr>
            <a:spLocks noGrp="1"/>
          </p:cNvSpPr>
          <p:nvPr>
            <p:ph type="title"/>
          </p:nvPr>
        </p:nvSpPr>
        <p:spPr>
          <a:xfrm>
            <a:off x="588263" y="457200"/>
            <a:ext cx="11018520" cy="1107996"/>
          </a:xfrm>
        </p:spPr>
        <p:txBody>
          <a:bodyPr/>
          <a:lstStyle/>
          <a:p>
            <a:r>
              <a:rPr lang="fr-FR"/>
              <a:t>Labs Overview</a:t>
            </a:r>
            <a:br>
              <a:rPr lang="fr-FR"/>
            </a:br>
            <a:r>
              <a:rPr lang="fr-FR">
                <a:solidFill>
                  <a:schemeClr val="tx1">
                    <a:lumMod val="85000"/>
                    <a:lumOff val="15000"/>
                  </a:schemeClr>
                </a:solidFill>
              </a:rPr>
              <a:t>Build a RAG system</a:t>
            </a:r>
            <a:endParaRPr lang="en-US">
              <a:solidFill>
                <a:schemeClr val="tx1">
                  <a:lumMod val="85000"/>
                  <a:lumOff val="15000"/>
                </a:schemeClr>
              </a:solidFill>
            </a:endParaRPr>
          </a:p>
        </p:txBody>
      </p:sp>
      <p:pic>
        <p:nvPicPr>
          <p:cNvPr id="6" name="Picture 5">
            <a:extLst>
              <a:ext uri="{FF2B5EF4-FFF2-40B4-BE49-F238E27FC236}">
                <a16:creationId xmlns:a16="http://schemas.microsoft.com/office/drawing/2014/main" id="{099AE657-F187-00AE-6367-05C920B53E3E}"/>
              </a:ext>
            </a:extLst>
          </p:cNvPr>
          <p:cNvPicPr>
            <a:picLocks noChangeAspect="1"/>
          </p:cNvPicPr>
          <p:nvPr/>
        </p:nvPicPr>
        <p:blipFill>
          <a:blip r:embed="rId3"/>
          <a:stretch>
            <a:fillRect/>
          </a:stretch>
        </p:blipFill>
        <p:spPr>
          <a:xfrm>
            <a:off x="0" y="1946084"/>
            <a:ext cx="12192000" cy="4195543"/>
          </a:xfrm>
          <a:prstGeom prst="rect">
            <a:avLst/>
          </a:prstGeom>
        </p:spPr>
      </p:pic>
    </p:spTree>
    <p:extLst>
      <p:ext uri="{BB962C8B-B14F-4D97-AF65-F5344CB8AC3E}">
        <p14:creationId xmlns:p14="http://schemas.microsoft.com/office/powerpoint/2010/main" val="12486343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4C3B3-239D-FC94-08D0-C6697A97C4D4}"/>
              </a:ext>
            </a:extLst>
          </p:cNvPr>
          <p:cNvSpPr>
            <a:spLocks noGrp="1"/>
          </p:cNvSpPr>
          <p:nvPr>
            <p:ph type="title"/>
          </p:nvPr>
        </p:nvSpPr>
        <p:spPr/>
        <p:txBody>
          <a:bodyPr/>
          <a:lstStyle/>
          <a:p>
            <a:r>
              <a:rPr lang="fr-FR" b="1"/>
              <a:t>L</a:t>
            </a:r>
            <a:r>
              <a:rPr lang="fr-FR"/>
              <a:t>abs</a:t>
            </a:r>
            <a:endParaRPr lang="en-US"/>
          </a:p>
        </p:txBody>
      </p:sp>
      <p:sp>
        <p:nvSpPr>
          <p:cNvPr id="3" name="Content Placeholder 2">
            <a:extLst>
              <a:ext uri="{FF2B5EF4-FFF2-40B4-BE49-F238E27FC236}">
                <a16:creationId xmlns:a16="http://schemas.microsoft.com/office/drawing/2014/main" id="{904FC609-F0A2-9EB0-5033-1B2BA11D4A24}"/>
              </a:ext>
            </a:extLst>
          </p:cNvPr>
          <p:cNvSpPr>
            <a:spLocks noGrp="1"/>
          </p:cNvSpPr>
          <p:nvPr>
            <p:ph sz="quarter" idx="10"/>
          </p:nvPr>
        </p:nvSpPr>
        <p:spPr>
          <a:xfrm>
            <a:off x="584200" y="1435100"/>
            <a:ext cx="11018838" cy="4335674"/>
          </a:xfrm>
        </p:spPr>
        <p:txBody>
          <a:bodyPr/>
          <a:lstStyle/>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1 - Azure Cosmos DB for MongoDB vCore</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2 - Azure Cosmos DB for NoSQL</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3 – Data ingestion into Azure Cosmos DB for MongoDB vCore</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4 – Create a web app using Azure AI Studio</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5 – Create a Python chatbot</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6 – Hybrid search with Azure AI Search</a:t>
            </a:r>
          </a:p>
          <a:p>
            <a:pPr marL="57194" marR="0" indent="-285750">
              <a:lnSpc>
                <a:spcPct val="107000"/>
              </a:lnSpc>
              <a:spcBef>
                <a:spcPts val="1800"/>
              </a:spcBef>
              <a:spcAft>
                <a:spcPts val="400"/>
              </a:spcAft>
              <a:buFont typeface="Wingdings" panose="05000000000000000000" pitchFamily="2" charset="2"/>
              <a:buChar char="§"/>
            </a:pPr>
            <a:r>
              <a:rPr lang="en-US" sz="1800" b="1" kern="10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Lab 7 – Get statistics on the Open AI Usage</a:t>
            </a:r>
          </a:p>
          <a:p>
            <a:pPr>
              <a:buFont typeface="Wingdings" panose="05000000000000000000" pitchFamily="2" charset="2"/>
              <a:buChar char="§"/>
            </a:pPr>
            <a:endParaRPr lang="en-US"/>
          </a:p>
        </p:txBody>
      </p:sp>
    </p:spTree>
    <p:extLst>
      <p:ext uri="{BB962C8B-B14F-4D97-AF65-F5344CB8AC3E}">
        <p14:creationId xmlns:p14="http://schemas.microsoft.com/office/powerpoint/2010/main" val="13415941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09EDF-B604-A7EF-DD40-604CFEB60A57}"/>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8AB3BA0A-0960-328A-3AEB-C74B77C52B71}"/>
              </a:ext>
            </a:extLst>
          </p:cNvPr>
          <p:cNvSpPr>
            <a:spLocks noGrp="1"/>
          </p:cNvSpPr>
          <p:nvPr>
            <p:ph type="title"/>
          </p:nvPr>
        </p:nvSpPr>
        <p:spPr/>
        <p:txBody>
          <a:bodyPr/>
          <a:lstStyle/>
          <a:p>
            <a:r>
              <a:rPr lang="fr-FR"/>
              <a:t>Shared Azure Subscription</a:t>
            </a:r>
            <a:endParaRPr lang="en-US"/>
          </a:p>
        </p:txBody>
      </p:sp>
      <p:pic>
        <p:nvPicPr>
          <p:cNvPr id="1028" name="Picture 4">
            <a:extLst>
              <a:ext uri="{FF2B5EF4-FFF2-40B4-BE49-F238E27FC236}">
                <a16:creationId xmlns:a16="http://schemas.microsoft.com/office/drawing/2014/main" id="{EA0B3A94-8E78-7867-82F3-E02E6CE23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66" y="1586547"/>
            <a:ext cx="12192000" cy="472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84325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CC34F-017F-E77B-2AE5-4DFE5F6A8204}"/>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34EC60BF-EB25-D42D-50B0-055F10EF4D27}"/>
              </a:ext>
            </a:extLst>
          </p:cNvPr>
          <p:cNvSpPr>
            <a:spLocks noGrp="1"/>
          </p:cNvSpPr>
          <p:nvPr>
            <p:ph type="title"/>
          </p:nvPr>
        </p:nvSpPr>
        <p:spPr>
          <a:xfrm>
            <a:off x="588263" y="457200"/>
            <a:ext cx="11018520" cy="1415772"/>
          </a:xfrm>
        </p:spPr>
        <p:txBody>
          <a:bodyPr/>
          <a:lstStyle/>
          <a:p>
            <a:r>
              <a:rPr lang="fr-FR"/>
              <a:t>Software pre-requisites</a:t>
            </a:r>
            <a:br>
              <a:rPr lang="fr-FR"/>
            </a:br>
            <a:r>
              <a:rPr lang="fr-FR" sz="2800">
                <a:hlinkClick r:id="rId3"/>
              </a:rPr>
              <a:t>https://openhackstoragecosmosdb.blob.core.windows.net/software</a:t>
            </a:r>
            <a:br>
              <a:rPr lang="fr-FR" sz="2800"/>
            </a:br>
            <a:endParaRPr lang="en-US" sz="28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8C3A4043-F975-CFC2-B49E-2EB093A23982}"/>
              </a:ext>
            </a:extLst>
          </p:cNvPr>
          <p:cNvSpPr>
            <a:spLocks noGrp="1"/>
          </p:cNvSpPr>
          <p:nvPr>
            <p:ph sz="quarter" idx="10"/>
          </p:nvPr>
        </p:nvSpPr>
        <p:spPr>
          <a:xfrm>
            <a:off x="646289" y="2140656"/>
            <a:ext cx="11018838" cy="4308872"/>
          </a:xfrm>
        </p:spPr>
        <p:txBody>
          <a:bodyPr/>
          <a:lstStyle/>
          <a:p>
            <a:pPr>
              <a:buFont typeface="Wingdings" panose="05000000000000000000" pitchFamily="2" charset="2"/>
              <a:buChar char="§"/>
            </a:pPr>
            <a:r>
              <a:rPr lang="fr-FR"/>
              <a:t>Visual Studio Code</a:t>
            </a:r>
            <a:br>
              <a:rPr lang="fr-FR"/>
            </a:br>
            <a:r>
              <a:rPr lang="fr-FR">
                <a:hlinkClick r:id="rId4"/>
              </a:rPr>
              <a:t>https://code.visualstudio.com/download</a:t>
            </a:r>
            <a:endParaRPr lang="fr-FR"/>
          </a:p>
          <a:p>
            <a:pPr marL="0" indent="0">
              <a:buNone/>
            </a:pPr>
            <a:endParaRPr lang="fr-FR"/>
          </a:p>
          <a:p>
            <a:pPr>
              <a:buFont typeface="Wingdings" panose="05000000000000000000" pitchFamily="2" charset="2"/>
              <a:buChar char="§"/>
            </a:pPr>
            <a:r>
              <a:rPr lang="fr-FR"/>
              <a:t>Python 3.10.11</a:t>
            </a:r>
            <a:br>
              <a:rPr lang="fr-FR"/>
            </a:br>
            <a:r>
              <a:rPr lang="fr-FR">
                <a:hlinkClick r:id="rId5"/>
              </a:rPr>
              <a:t>https://www.python.org/downloads/release/python-31011/</a:t>
            </a:r>
            <a:endParaRPr lang="fr-FR"/>
          </a:p>
          <a:p>
            <a:pPr>
              <a:buFont typeface="Wingdings" panose="05000000000000000000" pitchFamily="2" charset="2"/>
              <a:buChar char="§"/>
            </a:pPr>
            <a:endParaRPr lang="fr-FR"/>
          </a:p>
          <a:p>
            <a:pPr>
              <a:buFont typeface="Wingdings" panose="05000000000000000000" pitchFamily="2" charset="2"/>
              <a:buChar char="§"/>
            </a:pPr>
            <a:r>
              <a:rPr lang="fr-FR"/>
              <a:t>Visual C++ build tools</a:t>
            </a:r>
            <a:br>
              <a:rPr lang="fr-FR"/>
            </a:br>
            <a:r>
              <a:rPr lang="fr-FR">
                <a:hlinkClick r:id="rId6"/>
              </a:rPr>
              <a:t>https://visualstudio.microsoft.com/vs/features/cplusplus/</a:t>
            </a:r>
            <a:endParaRPr lang="fr-FR"/>
          </a:p>
          <a:p>
            <a:pPr marL="0" indent="0">
              <a:buNone/>
            </a:pPr>
            <a:endParaRPr lang="fr-FR"/>
          </a:p>
        </p:txBody>
      </p:sp>
    </p:spTree>
    <p:extLst>
      <p:ext uri="{BB962C8B-B14F-4D97-AF65-F5344CB8AC3E}">
        <p14:creationId xmlns:p14="http://schemas.microsoft.com/office/powerpoint/2010/main" val="20549841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516B1C-6C46-6803-41CF-28BB6A947DC0}"/>
            </a:ext>
          </a:extLst>
        </p:cNvPr>
        <p:cNvGrpSpPr/>
        <p:nvPr/>
      </p:nvGrpSpPr>
      <p:grpSpPr>
        <a:xfrm>
          <a:off x="0" y="0"/>
          <a:ext cx="0" cy="0"/>
          <a:chOff x="0" y="0"/>
          <a:chExt cx="0" cy="0"/>
        </a:xfrm>
      </p:grpSpPr>
      <p:sp>
        <p:nvSpPr>
          <p:cNvPr id="41" name="Title 40">
            <a:extLst>
              <a:ext uri="{FF2B5EF4-FFF2-40B4-BE49-F238E27FC236}">
                <a16:creationId xmlns:a16="http://schemas.microsoft.com/office/drawing/2014/main" id="{C5B20FFE-899D-FA3C-0C47-4AD1701B3D82}"/>
              </a:ext>
            </a:extLst>
          </p:cNvPr>
          <p:cNvSpPr>
            <a:spLocks noGrp="1"/>
          </p:cNvSpPr>
          <p:nvPr>
            <p:ph type="title"/>
          </p:nvPr>
        </p:nvSpPr>
        <p:spPr>
          <a:xfrm>
            <a:off x="588263" y="457200"/>
            <a:ext cx="11018520" cy="553998"/>
          </a:xfrm>
        </p:spPr>
        <p:txBody>
          <a:bodyPr/>
          <a:lstStyle/>
          <a:p>
            <a:r>
              <a:rPr lang="fr-FR"/>
              <a:t>Passwords</a:t>
            </a:r>
            <a:endParaRPr lang="en-US" sz="280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1B609052-0DA6-5818-7E4B-9A7D189F3F43}"/>
              </a:ext>
            </a:extLst>
          </p:cNvPr>
          <p:cNvSpPr>
            <a:spLocks noGrp="1"/>
          </p:cNvSpPr>
          <p:nvPr>
            <p:ph sz="quarter" idx="10"/>
          </p:nvPr>
        </p:nvSpPr>
        <p:spPr>
          <a:xfrm>
            <a:off x="646289" y="2140656"/>
            <a:ext cx="11018838" cy="4481227"/>
          </a:xfrm>
        </p:spPr>
        <p:txBody>
          <a:bodyPr/>
          <a:lstStyle/>
          <a:p>
            <a:pPr>
              <a:buFont typeface="Wingdings" panose="05000000000000000000" pitchFamily="2" charset="2"/>
              <a:buChar char="§"/>
            </a:pPr>
            <a:r>
              <a:rPr lang="fr-FR" u="sng"/>
              <a:t>MSGuest WiFi password:</a:t>
            </a:r>
          </a:p>
          <a:p>
            <a:pPr>
              <a:buFont typeface="Wingdings" panose="05000000000000000000" pitchFamily="2" charset="2"/>
              <a:buChar char="§"/>
            </a:pPr>
            <a:r>
              <a:rPr lang="fr-FR"/>
              <a:t>Click on "Event Attendee Code"</a:t>
            </a:r>
          </a:p>
          <a:p>
            <a:pPr>
              <a:buFont typeface="Wingdings" panose="05000000000000000000" pitchFamily="2" charset="2"/>
              <a:buChar char="§"/>
            </a:pPr>
            <a:r>
              <a:rPr lang="fr-FR"/>
              <a:t>msevent1407</a:t>
            </a:r>
          </a:p>
          <a:p>
            <a:pPr>
              <a:buFont typeface="Wingdings" panose="05000000000000000000" pitchFamily="2" charset="2"/>
              <a:buChar char="§"/>
            </a:pPr>
            <a:endParaRPr lang="fr-FR"/>
          </a:p>
          <a:p>
            <a:pPr>
              <a:buFont typeface="Wingdings" panose="05000000000000000000" pitchFamily="2" charset="2"/>
              <a:buChar char="§"/>
            </a:pPr>
            <a:r>
              <a:rPr lang="fr-FR" u="sng"/>
              <a:t>Azure account</a:t>
            </a:r>
            <a:r>
              <a:rPr lang="fr-FR"/>
              <a:t>:</a:t>
            </a:r>
          </a:p>
          <a:p>
            <a:pPr>
              <a:buFont typeface="Wingdings" panose="05000000000000000000" pitchFamily="2" charset="2"/>
              <a:buChar char="§"/>
            </a:pPr>
            <a:r>
              <a:rPr lang="fr-FR"/>
              <a:t>Connect in private mode: portal.azure.com</a:t>
            </a:r>
          </a:p>
          <a:p>
            <a:pPr>
              <a:buFont typeface="Wingdings" panose="05000000000000000000" pitchFamily="2" charset="2"/>
              <a:buChar char="§"/>
            </a:pPr>
            <a:r>
              <a:rPr lang="fr-FR"/>
              <a:t>teamXX@hackcosmosdbgmail.onmicrosoft.com</a:t>
            </a:r>
            <a:br>
              <a:rPr lang="fr-FR"/>
            </a:br>
            <a:r>
              <a:rPr lang="en-US"/>
              <a:t>Hack12/34cosmosdb</a:t>
            </a:r>
          </a:p>
          <a:p>
            <a:pPr>
              <a:buFont typeface="Wingdings" panose="05000000000000000000" pitchFamily="2" charset="2"/>
              <a:buChar char="§"/>
            </a:pPr>
            <a:endParaRPr lang="en-US"/>
          </a:p>
        </p:txBody>
      </p:sp>
    </p:spTree>
    <p:extLst>
      <p:ext uri="{BB962C8B-B14F-4D97-AF65-F5344CB8AC3E}">
        <p14:creationId xmlns:p14="http://schemas.microsoft.com/office/powerpoint/2010/main" val="32796959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White Template">
  <a:themeElements>
    <a:clrScheme name="MSFT BDM Azure">
      <a:dk1>
        <a:srgbClr val="1B2F51"/>
      </a:dk1>
      <a:lt1>
        <a:srgbClr val="F3F3F5"/>
      </a:lt1>
      <a:dk2>
        <a:srgbClr val="1B2F51"/>
      </a:dk2>
      <a:lt2>
        <a:srgbClr val="F3F3F5"/>
      </a:lt2>
      <a:accent1>
        <a:srgbClr val="FFFFFF"/>
      </a:accent1>
      <a:accent2>
        <a:srgbClr val="D59ED7"/>
      </a:accent2>
      <a:accent3>
        <a:srgbClr val="8DC8E8"/>
      </a:accent3>
      <a:accent4>
        <a:srgbClr val="0078D3"/>
      </a:accent4>
      <a:accent5>
        <a:srgbClr val="1B2F51"/>
      </a:accent5>
      <a:accent6>
        <a:srgbClr val="031C41"/>
      </a:accent6>
      <a:hlink>
        <a:srgbClr val="8DC8E8"/>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10.xml><?xml version="1.0" encoding="utf-8"?>
<a:theme xmlns:a="http://schemas.openxmlformats.org/drawingml/2006/main" name="Azure Apps &amp; Infra 2020">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ASB FY2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1.xml><?xml version="1.0" encoding="utf-8"?>
<a:theme xmlns:a="http://schemas.openxmlformats.org/drawingml/2006/main" name="Azure Summer of Consumptio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54FB6363-1086-4D4D-A733-73C40F614B6C}" vid="{C7C5E0E3-7D0F-DE45-915C-0B481B5DC3A0}"/>
    </a:ext>
  </a:extLst>
</a:theme>
</file>

<file path=ppt/theme/theme12.xml><?xml version="1.0" encoding="utf-8"?>
<a:theme xmlns:a="http://schemas.openxmlformats.org/drawingml/2006/main" name="4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3.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15.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6.xml><?xml version="1.0" encoding="utf-8"?>
<a:theme xmlns:a="http://schemas.openxmlformats.org/drawingml/2006/main" name="6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17.xml><?xml version="1.0" encoding="utf-8"?>
<a:theme xmlns:a="http://schemas.openxmlformats.org/drawingml/2006/main" name="7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18.xml><?xml version="1.0" encoding="utf-8"?>
<a:theme xmlns:a="http://schemas.openxmlformats.org/drawingml/2006/main" name="3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6">
              <a:lumMod val="90000"/>
            </a:schemeClr>
          </a:solidFill>
          <a:prstDash val="dash"/>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2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Build_16-9_event_template.potx" id="{97B0F104-BCFF-402B-98F5-A9D0E06971C7}" vid="{ED6E3212-F7D0-4929-B2F1-4435710D6115}"/>
    </a:ext>
  </a:extLst>
</a:theme>
</file>

<file path=ppt/theme/theme4.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Azure Black 2020">
  <a:themeElements>
    <a:clrScheme name="Azure 2019">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2020" id="{83E846BB-F2AA-4C1F-AAF8-00E07553C659}" vid="{DA499CE8-AEFD-4965-8F79-71DC7140DAAF}"/>
    </a:ext>
  </a:extLst>
</a:theme>
</file>

<file path=ppt/theme/theme6.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7.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8.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9.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DA993C5E278F54F8DC62C9F353C5E31" ma:contentTypeVersion="15" ma:contentTypeDescription="Create a new document." ma:contentTypeScope="" ma:versionID="0da103b79ad297a99c051783194fe327">
  <xsd:schema xmlns:xsd="http://www.w3.org/2001/XMLSchema" xmlns:xs="http://www.w3.org/2001/XMLSchema" xmlns:p="http://schemas.microsoft.com/office/2006/metadata/properties" xmlns:ns1="http://schemas.microsoft.com/sharepoint/v3" xmlns:ns2="d5c1fdfb-6035-4add-b7a6-a1ae38c8d761" xmlns:ns3="6d80abe5-921a-4b76-8c83-40a0105e58eb" targetNamespace="http://schemas.microsoft.com/office/2006/metadata/properties" ma:root="true" ma:fieldsID="152c384c98027e63a1d180fb0cc2e67e" ns1:_="" ns2:_="" ns3:_="">
    <xsd:import namespace="http://schemas.microsoft.com/sharepoint/v3"/>
    <xsd:import namespace="d5c1fdfb-6035-4add-b7a6-a1ae38c8d761"/>
    <xsd:import namespace="6d80abe5-921a-4b76-8c83-40a0105e58eb"/>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bjectDetectorVersion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c1fdfb-6035-4add-b7a6-a1ae38c8d7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80abe5-921a-4b76-8c83-40a0105e58e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a32deaba-86bf-464c-af08-426342b458b0}" ma:internalName="TaxCatchAll" ma:showField="CatchAllData" ma:web="6d80abe5-921a-4b76-8c83-40a0105e58e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d5c1fdfb-6035-4add-b7a6-a1ae38c8d761">
      <Terms xmlns="http://schemas.microsoft.com/office/infopath/2007/PartnerControls"/>
    </lcf76f155ced4ddcb4097134ff3c332f>
    <TaxCatchAll xmlns="6d80abe5-921a-4b76-8c83-40a0105e58eb"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FC5F58-8470-4F71-85E4-9430AAB9E934}">
  <ds:schemaRefs>
    <ds:schemaRef ds:uri="6d80abe5-921a-4b76-8c83-40a0105e58eb"/>
    <ds:schemaRef ds:uri="d5c1fdfb-6035-4add-b7a6-a1ae38c8d7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DA3C385-E154-42D2-B482-34389AA7FB2F}">
  <ds:schemaRefs>
    <ds:schemaRef ds:uri="6d80abe5-921a-4b76-8c83-40a0105e58eb"/>
    <ds:schemaRef ds:uri="d5c1fdfb-6035-4add-b7a6-a1ae38c8d76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8E84CD3-E61E-442B-873B-22994CF77DC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3397</TotalTime>
  <Words>326</Words>
  <Application>Microsoft Office PowerPoint</Application>
  <PresentationFormat>Widescreen</PresentationFormat>
  <Paragraphs>65</Paragraphs>
  <Slides>7</Slides>
  <Notes>6</Notes>
  <HiddenSlides>1</HiddenSlides>
  <MMClips>0</MMClips>
  <ScaleCrop>false</ScaleCrop>
  <HeadingPairs>
    <vt:vector size="8" baseType="variant">
      <vt:variant>
        <vt:lpstr>Fonts Used</vt:lpstr>
      </vt:variant>
      <vt:variant>
        <vt:i4>17</vt:i4>
      </vt:variant>
      <vt:variant>
        <vt:lpstr>Theme</vt:lpstr>
      </vt:variant>
      <vt:variant>
        <vt:i4>18</vt:i4>
      </vt:variant>
      <vt:variant>
        <vt:lpstr>Embedded OLE Servers</vt:lpstr>
      </vt:variant>
      <vt:variant>
        <vt:i4>1</vt:i4>
      </vt:variant>
      <vt:variant>
        <vt:lpstr>Slide Titles</vt:lpstr>
      </vt:variant>
      <vt:variant>
        <vt:i4>7</vt:i4>
      </vt:variant>
    </vt:vector>
  </HeadingPairs>
  <TitlesOfParts>
    <vt:vector size="43" baseType="lpstr">
      <vt:lpstr>Aptos Display</vt:lpstr>
      <vt:lpstr>Arial</vt:lpstr>
      <vt:lpstr>Calibri</vt:lpstr>
      <vt:lpstr>Consolas</vt:lpstr>
      <vt:lpstr>Helvetica</vt:lpstr>
      <vt:lpstr>Noto Sans Symbols</vt:lpstr>
      <vt:lpstr>Proxima Nova</vt:lpstr>
      <vt:lpstr>Quattrocento Sans</vt:lpstr>
      <vt:lpstr>Segoe Pro Display</vt:lpstr>
      <vt:lpstr>Segoe Sans Text</vt:lpstr>
      <vt:lpstr>Segoe Sans Text Semibold</vt:lpstr>
      <vt:lpstr>Segoe UI</vt:lpstr>
      <vt:lpstr>Segoe UI Light</vt:lpstr>
      <vt:lpstr>Segoe UI Semibold</vt:lpstr>
      <vt:lpstr>Segoe UI Semilight</vt:lpstr>
      <vt:lpstr>Wingdings</vt:lpstr>
      <vt:lpstr>Wingdings 3</vt:lpstr>
      <vt:lpstr>2_White Template</vt:lpstr>
      <vt:lpstr>1_Microsoft Build 16:9 Template Dark</vt:lpstr>
      <vt:lpstr>2_Microsoft Build 16:9 Template Dark</vt:lpstr>
      <vt:lpstr>4_WHITE TEMPLATE</vt:lpstr>
      <vt:lpstr>Azure Black 2020</vt:lpstr>
      <vt:lpstr>Azure 2023 Template</vt:lpstr>
      <vt:lpstr>1_Azure 2023 Template</vt:lpstr>
      <vt:lpstr>3_White Template</vt:lpstr>
      <vt:lpstr>Microsoft Ignite 16:9 Template Dark</vt:lpstr>
      <vt:lpstr>Azure Apps &amp; Infra 2020</vt:lpstr>
      <vt:lpstr>Azure Summer of Consumption Template</vt:lpstr>
      <vt:lpstr>4_Build 2019 Black</vt:lpstr>
      <vt:lpstr>1_Build 2019 Black</vt:lpstr>
      <vt:lpstr>2_Azure 2023 Template</vt:lpstr>
      <vt:lpstr>5_WHITE TEMPLATE</vt:lpstr>
      <vt:lpstr>6_White Template</vt:lpstr>
      <vt:lpstr>7_White Template</vt:lpstr>
      <vt:lpstr>3_Microsoft Build 16:9 Template Dark</vt:lpstr>
      <vt:lpstr>think-cell Slide</vt:lpstr>
      <vt:lpstr>Build and Modernize AI Apps With Azure Cosmos DB</vt:lpstr>
      <vt:lpstr>Workshop Environment</vt:lpstr>
      <vt:lpstr>Labs Overview Build a RAG system</vt:lpstr>
      <vt:lpstr>Labs</vt:lpstr>
      <vt:lpstr>Shared Azure Subscription</vt:lpstr>
      <vt:lpstr>Software pre-requisites https://openhackstoragecosmosdb.blob.core.windows.net/software </vt:lpstr>
      <vt:lpstr>Passwords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Building Cloud-Scale Intelligent Apps</dc:title>
  <dc:creator>mjbrown@microsoft.com</dc:creator>
  <cp:lastModifiedBy>Patrice Truong</cp:lastModifiedBy>
  <cp:revision>80</cp:revision>
  <dcterms:created xsi:type="dcterms:W3CDTF">2023-02-27T17:06:53Z</dcterms:created>
  <dcterms:modified xsi:type="dcterms:W3CDTF">2024-06-11T20:01:00Z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0x0101008DA993C5E278F54F8DC62C9F353C5E31</vt:lpwstr>
  </property>
  <property fmtid="{D5CDD505-2E9C-101B-9397-08002B2CF9AE}" pid="3" name="MediaServiceImageTags">
    <vt:lpwstr/>
  </property>
</Properties>
</file>